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7.xml"/>
  <Override ContentType="application/vnd.openxmlformats-officedocument.presentationml.notesSlide+xml" PartName="/ppt/notesSlides/notesSlide5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24.xml"/>
  <Override ContentType="application/vnd.openxmlformats-officedocument.presentationml.notesSlide+xml" PartName="/ppt/notesSlides/notesSlide50.xml"/>
  <Override ContentType="application/vnd.openxmlformats-officedocument.presentationml.notesSlide+xml" PartName="/ppt/notesSlides/notesSlide68.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16.xml"/>
  <Override ContentType="application/vnd.openxmlformats-officedocument.presentationml.notesSlide+xml" PartName="/ppt/notesSlides/notesSlide34.xml"/>
  <Override ContentType="application/vnd.openxmlformats-officedocument.presentationml.notesSlide+xml" PartName="/ppt/notesSlides/notesSlide51.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43.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73.xml"/>
  <Override ContentType="application/vnd.openxmlformats-officedocument.presentationml.notesSlide+xml" PartName="/ppt/notesSlides/notesSlide56.xml"/>
  <Override ContentType="application/vnd.openxmlformats-officedocument.presentationml.notesSlide+xml" PartName="/ppt/notesSlides/notesSlide30.xml"/>
  <Override ContentType="application/vnd.openxmlformats-officedocument.presentationml.notesSlide+xml" PartName="/ppt/notesSlides/notesSlide69.xml"/>
  <Override ContentType="application/vnd.openxmlformats-officedocument.presentationml.notesSlide+xml" PartName="/ppt/notesSlides/notesSlide26.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61.xml"/>
  <Override ContentType="application/vnd.openxmlformats-officedocument.presentationml.notesSlide+xml" PartName="/ppt/notesSlides/notesSlide74.xml"/>
  <Override ContentType="application/vnd.openxmlformats-officedocument.presentationml.notesSlide+xml" PartName="/ppt/notesSlides/notesSlide57.xml"/>
  <Override ContentType="application/vnd.openxmlformats-officedocument.presentationml.notesSlide+xml" PartName="/ppt/notesSlides/notesSlide44.xml"/>
  <Override ContentType="application/vnd.openxmlformats-officedocument.presentationml.notesSlide+xml" PartName="/ppt/notesSlides/notesSlide58.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37.xml"/>
  <Override ContentType="application/vnd.openxmlformats-officedocument.presentationml.notesSlide+xml" PartName="/ppt/notesSlides/notesSlide62.xml"/>
  <Override ContentType="application/vnd.openxmlformats-officedocument.presentationml.notesSlide+xml" PartName="/ppt/notesSlides/notesSlide29.xml"/>
  <Override ContentType="application/vnd.openxmlformats-officedocument.presentationml.notesSlide+xml" PartName="/ppt/notesSlides/notesSlide54.xml"/>
  <Override ContentType="application/vnd.openxmlformats-officedocument.presentationml.notesSlide+xml" PartName="/ppt/notesSlides/notesSlide45.xml"/>
  <Override ContentType="application/vnd.openxmlformats-officedocument.presentationml.notesSlide+xml" PartName="/ppt/notesSlides/notesSlide70.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1.xml"/>
  <Override ContentType="application/vnd.openxmlformats-officedocument.presentationml.notesSlide+xml" PartName="/ppt/notesSlides/notesSlide63.xml"/>
  <Override ContentType="application/vnd.openxmlformats-officedocument.presentationml.notesSlide+xml" PartName="/ppt/notesSlides/notesSlide5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47.xml"/>
  <Override ContentType="application/vnd.openxmlformats-officedocument.presentationml.notesSlide+xml" PartName="/ppt/notesSlides/notesSlide72.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60.xml"/>
  <Override ContentType="application/vnd.openxmlformats-officedocument.presentationml.notesSlide+xml" PartName="/ppt/notesSlides/notesSlide38.xml"/>
  <Override ContentType="application/vnd.openxmlformats-officedocument.presentationml.notesSlide+xml" PartName="/ppt/notesSlides/notesSlide64.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48.xml"/>
  <Override ContentType="application/vnd.openxmlformats-officedocument.presentationml.notesSlide+xml" PartName="/ppt/notesSlides/notesSlide22.xml"/>
  <Override ContentType="application/vnd.openxmlformats-officedocument.presentationml.notesSlide+xml" PartName="/ppt/notesSlides/notesSlide52.xml"/>
  <Override ContentType="application/vnd.openxmlformats-officedocument.presentationml.notesSlide+xml" PartName="/ppt/notesSlides/notesSlide7.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65.xml"/>
  <Override ContentType="application/vnd.openxmlformats-officedocument.presentationml.notesSlide+xml" PartName="/ppt/notesSlides/notesSlide36.xml"/>
  <Override ContentType="application/vnd.openxmlformats-officedocument.presentationml.notesSlide+xml" PartName="/ppt/notesSlides/notesSlide49.xml"/>
  <Override ContentType="application/vnd.openxmlformats-officedocument.presentationml.notesSlide+xml" PartName="/ppt/notesSlides/notesSlide19.xml"/>
  <Override ContentType="application/vnd.openxmlformats-officedocument.presentationml.notesSlide+xml" PartName="/ppt/notesSlides/notesSlide71.xml"/>
  <Override ContentType="application/vnd.openxmlformats-officedocument.presentationml.notesSlide+xml" PartName="/ppt/notesSlides/notesSlide53.xml"/>
  <Override ContentType="application/vnd.openxmlformats-officedocument.presentationml.notesSlide+xml" PartName="/ppt/notesSlides/notesSlide40.xml"/>
  <Override ContentType="application/vnd.openxmlformats-officedocument.presentationml.notesSlide+xml" PartName="/ppt/notesSlides/notesSlide23.xml"/>
  <Override ContentType="application/vnd.openxmlformats-officedocument.presentationml.notesSlide+xml" PartName="/ppt/notesSlides/notesSlide66.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43.xml"/>
  <Override ContentType="application/vnd.openxmlformats-officedocument.presentationml.slide+xml" PartName="/ppt/slides/slide35.xml"/>
  <Override ContentType="application/vnd.openxmlformats-officedocument.presentationml.slide+xml" PartName="/ppt/slides/slide60.xml"/>
  <Override ContentType="application/vnd.openxmlformats-officedocument.presentationml.slide+xml" PartName="/ppt/slides/slide5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slide+xml" PartName="/ppt/slides/slide69.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50.xml"/>
  <Override ContentType="application/vnd.openxmlformats-officedocument.presentationml.slide+xml" PartName="/ppt/slides/slide34.xml"/>
  <Override ContentType="application/vnd.openxmlformats-officedocument.presentationml.slide+xml" PartName="/ppt/slides/slide33.xml"/>
  <Override ContentType="application/vnd.openxmlformats-officedocument.presentationml.slide+xml" PartName="/ppt/slides/slide51.xml"/>
  <Override ContentType="application/vnd.openxmlformats-officedocument.presentationml.slide+xml" PartName="/ppt/slides/slide16.xml"/>
  <Override ContentType="application/vnd.openxmlformats-officedocument.presentationml.slide+xml" PartName="/ppt/slides/slide68.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7.xml"/>
  <Override ContentType="application/vnd.openxmlformats-officedocument.presentationml.slide+xml" PartName="/ppt/slides/slide71.xml"/>
  <Override ContentType="application/vnd.openxmlformats-officedocument.presentationml.slide+xml" PartName="/ppt/slides/slide41.xml"/>
  <Override ContentType="application/vnd.openxmlformats-officedocument.presentationml.slide+xml" PartName="/ppt/slides/slide67.xml"/>
  <Override ContentType="application/vnd.openxmlformats-officedocument.presentationml.slide+xml" PartName="/ppt/slides/slide7.xml"/>
  <Override ContentType="application/vnd.openxmlformats-officedocument.presentationml.slide+xml" PartName="/ppt/slides/slide54.xml"/>
  <Override ContentType="application/vnd.openxmlformats-officedocument.presentationml.slide+xml" PartName="/ppt/slides/slide36.xml"/>
  <Override ContentType="application/vnd.openxmlformats-officedocument.presentationml.slide+xml" PartName="/ppt/slides/slide66.xml"/>
  <Override ContentType="application/vnd.openxmlformats-officedocument.presentationml.slide+xml" PartName="/ppt/slides/slide23.xml"/>
  <Override ContentType="application/vnd.openxmlformats-officedocument.presentationml.slide+xml" PartName="/ppt/slides/slide49.xml"/>
  <Override ContentType="application/vnd.openxmlformats-officedocument.presentationml.slide+xml" PartName="/ppt/slides/slide10.xml"/>
  <Override ContentType="application/vnd.openxmlformats-officedocument.presentationml.slide+xml" PartName="/ppt/slides/slide70.xml"/>
  <Override ContentType="application/vnd.openxmlformats-officedocument.presentationml.slide+xml" PartName="/ppt/slides/slide6.xml"/>
  <Override ContentType="application/vnd.openxmlformats-officedocument.presentationml.slide+xml" PartName="/ppt/slides/slide53.xml"/>
  <Override ContentType="application/vnd.openxmlformats-officedocument.presentationml.slide+xml" PartName="/ppt/slides/slide40.xml"/>
  <Override ContentType="application/vnd.openxmlformats-officedocument.presentationml.slide+xml" PartName="/ppt/slides/slide48.xml"/>
  <Override ContentType="application/vnd.openxmlformats-officedocument.presentationml.slide+xml" PartName="/ppt/slides/slide73.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9.xml"/>
  <Override ContentType="application/vnd.openxmlformats-officedocument.presentationml.slide+xml" PartName="/ppt/slides/slide65.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6.xml"/>
  <Override ContentType="application/vnd.openxmlformats-officedocument.presentationml.slide+xml" PartName="/ppt/slides/slide12.xml"/>
  <Override ContentType="application/vnd.openxmlformats-officedocument.presentationml.slide+xml" PartName="/ppt/slides/slide47.xml"/>
  <Override ContentType="application/vnd.openxmlformats-officedocument.presentationml.slide+xml" PartName="/ppt/slides/slide72.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64.xml"/>
  <Override ContentType="application/vnd.openxmlformats-officedocument.presentationml.slide+xml" PartName="/ppt/slides/slide8.xml"/>
  <Override ContentType="application/vnd.openxmlformats-officedocument.presentationml.slide+xml" PartName="/ppt/slides/slide55.xml"/>
  <Override ContentType="application/vnd.openxmlformats-officedocument.presentationml.slide+xml" PartName="/ppt/slides/slide29.xml"/>
  <Override ContentType="application/vnd.openxmlformats-officedocument.presentationml.slide+xml" PartName="/ppt/slides/slide59.xml"/>
  <Override ContentType="application/vnd.openxmlformats-officedocument.presentationml.slide+xml" PartName="/ppt/slides/slide32.xml"/>
  <Override ContentType="application/vnd.openxmlformats-officedocument.presentationml.slide+xml" PartName="/ppt/slides/slide62.xml"/>
  <Override ContentType="application/vnd.openxmlformats-officedocument.presentationml.slide+xml" PartName="/ppt/slides/slide1.xml"/>
  <Override ContentType="application/vnd.openxmlformats-officedocument.presentationml.slide+xml" PartName="/ppt/slides/slide58.xml"/>
  <Override ContentType="application/vnd.openxmlformats-officedocument.presentationml.slide+xml" PartName="/ppt/slides/slide63.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15.xml"/>
  <Override ContentType="application/vnd.openxmlformats-officedocument.presentationml.slide+xml" PartName="/ppt/slides/slide61.xml"/>
  <Override ContentType="application/vnd.openxmlformats-officedocument.presentationml.slide+xml" PartName="/ppt/slides/slide31.xml"/>
  <Override ContentType="application/vnd.openxmlformats-officedocument.presentationml.slide+xml" PartName="/ppt/slides/slide74.xml"/>
  <Override ContentType="application/vnd.openxmlformats-officedocument.presentationml.slide+xml" PartName="/ppt/slides/slide27.xml"/>
  <Override ContentType="application/vnd.openxmlformats-officedocument.presentationml.slide+xml" PartName="/ppt/slides/slide57.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3"/>
    <p:sldMasterId id="2147483662"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 id="290" r:id="rId40"/>
    <p:sldId id="291" r:id="rId41"/>
    <p:sldId id="292" r:id="rId42"/>
    <p:sldId id="293" r:id="rId43"/>
    <p:sldId id="294" r:id="rId44"/>
    <p:sldId id="295" r:id="rId45"/>
    <p:sldId id="296" r:id="rId46"/>
    <p:sldId id="297" r:id="rId47"/>
    <p:sldId id="298" r:id="rId48"/>
    <p:sldId id="299" r:id="rId49"/>
    <p:sldId id="300" r:id="rId50"/>
    <p:sldId id="301" r:id="rId51"/>
    <p:sldId id="302" r:id="rId52"/>
    <p:sldId id="303" r:id="rId53"/>
    <p:sldId id="304" r:id="rId54"/>
    <p:sldId id="305" r:id="rId55"/>
    <p:sldId id="306" r:id="rId56"/>
    <p:sldId id="307" r:id="rId57"/>
    <p:sldId id="308" r:id="rId58"/>
    <p:sldId id="309" r:id="rId59"/>
    <p:sldId id="310" r:id="rId60"/>
    <p:sldId id="311" r:id="rId61"/>
    <p:sldId id="312" r:id="rId62"/>
    <p:sldId id="313" r:id="rId63"/>
    <p:sldId id="314" r:id="rId64"/>
    <p:sldId id="315" r:id="rId65"/>
    <p:sldId id="316" r:id="rId66"/>
    <p:sldId id="317" r:id="rId67"/>
    <p:sldId id="318" r:id="rId68"/>
    <p:sldId id="319" r:id="rId69"/>
    <p:sldId id="320" r:id="rId70"/>
    <p:sldId id="321" r:id="rId71"/>
    <p:sldId id="322" r:id="rId72"/>
    <p:sldId id="323" r:id="rId73"/>
    <p:sldId id="324" r:id="rId74"/>
    <p:sldId id="325" r:id="rId75"/>
    <p:sldId id="326" r:id="rId76"/>
    <p:sldId id="327" r:id="rId77"/>
    <p:sldId id="328" r:id="rId78"/>
    <p:sldId id="329" r:id="rId79"/>
  </p:sldIdLst>
  <p:sldSz cy="6858000" cx="12192000"/>
  <p:notesSz cx="6950075" cy="9236075"/>
  <p:embeddedFontLst>
    <p:embeddedFont>
      <p:font typeface="Anton"/>
      <p:regular r:id="rId80"/>
    </p:embeddedFont>
    <p:embeddedFont>
      <p:font typeface="Helvetica Neue"/>
      <p:regular r:id="rId81"/>
      <p:bold r:id="rId82"/>
      <p:italic r:id="rId83"/>
      <p:boldItalic r:id="rId84"/>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http://customooxmlschemas.google.com/">
      <go:slidesCustomData xmlns:go="http://customooxmlschemas.google.com/" r:id="rId85" roundtripDataSignature="AMtx7mhPhkvZhJ6wL//L3UCX7UCi9xn9IQ=="/>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40" Type="http://schemas.openxmlformats.org/officeDocument/2006/relationships/slide" Target="slides/slide35.xml"/><Relationship Id="rId84" Type="http://schemas.openxmlformats.org/officeDocument/2006/relationships/font" Target="fonts/HelveticaNeue-boldItalic.fntdata"/><Relationship Id="rId83" Type="http://schemas.openxmlformats.org/officeDocument/2006/relationships/font" Target="fonts/HelveticaNeue-italic.fntdata"/><Relationship Id="rId42" Type="http://schemas.openxmlformats.org/officeDocument/2006/relationships/slide" Target="slides/slide37.xml"/><Relationship Id="rId41" Type="http://schemas.openxmlformats.org/officeDocument/2006/relationships/slide" Target="slides/slide36.xml"/><Relationship Id="rId85" Type="http://customschemas.google.com/relationships/presentationmetadata" Target="metadata"/><Relationship Id="rId44" Type="http://schemas.openxmlformats.org/officeDocument/2006/relationships/slide" Target="slides/slide39.xml"/><Relationship Id="rId43" Type="http://schemas.openxmlformats.org/officeDocument/2006/relationships/slide" Target="slides/slide38.xml"/><Relationship Id="rId46" Type="http://schemas.openxmlformats.org/officeDocument/2006/relationships/slide" Target="slides/slide41.xml"/><Relationship Id="rId45" Type="http://schemas.openxmlformats.org/officeDocument/2006/relationships/slide" Target="slides/slide40.xml"/><Relationship Id="rId80" Type="http://schemas.openxmlformats.org/officeDocument/2006/relationships/font" Target="fonts/Anton-regular.fntdata"/><Relationship Id="rId82" Type="http://schemas.openxmlformats.org/officeDocument/2006/relationships/font" Target="fonts/HelveticaNeue-bold.fntdata"/><Relationship Id="rId81" Type="http://schemas.openxmlformats.org/officeDocument/2006/relationships/font" Target="fonts/HelveticaNeue-regular.fntdata"/><Relationship Id="rId1" Type="http://schemas.openxmlformats.org/officeDocument/2006/relationships/theme" Target="theme/theme3.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slideMaster" Target="slideMasters/slideMaster2.xml"/><Relationship Id="rId9" Type="http://schemas.openxmlformats.org/officeDocument/2006/relationships/slide" Target="slides/slide4.xml"/><Relationship Id="rId48" Type="http://schemas.openxmlformats.org/officeDocument/2006/relationships/slide" Target="slides/slide43.xml"/><Relationship Id="rId47" Type="http://schemas.openxmlformats.org/officeDocument/2006/relationships/slide" Target="slides/slide42.xml"/><Relationship Id="rId49" Type="http://schemas.openxmlformats.org/officeDocument/2006/relationships/slide" Target="slides/slide44.xml"/><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73" Type="http://schemas.openxmlformats.org/officeDocument/2006/relationships/slide" Target="slides/slide68.xml"/><Relationship Id="rId72" Type="http://schemas.openxmlformats.org/officeDocument/2006/relationships/slide" Target="slides/slide67.xml"/><Relationship Id="rId31" Type="http://schemas.openxmlformats.org/officeDocument/2006/relationships/slide" Target="slides/slide26.xml"/><Relationship Id="rId75" Type="http://schemas.openxmlformats.org/officeDocument/2006/relationships/slide" Target="slides/slide70.xml"/><Relationship Id="rId30" Type="http://schemas.openxmlformats.org/officeDocument/2006/relationships/slide" Target="slides/slide25.xml"/><Relationship Id="rId74" Type="http://schemas.openxmlformats.org/officeDocument/2006/relationships/slide" Target="slides/slide69.xml"/><Relationship Id="rId33" Type="http://schemas.openxmlformats.org/officeDocument/2006/relationships/slide" Target="slides/slide28.xml"/><Relationship Id="rId77" Type="http://schemas.openxmlformats.org/officeDocument/2006/relationships/slide" Target="slides/slide72.xml"/><Relationship Id="rId32" Type="http://schemas.openxmlformats.org/officeDocument/2006/relationships/slide" Target="slides/slide27.xml"/><Relationship Id="rId76" Type="http://schemas.openxmlformats.org/officeDocument/2006/relationships/slide" Target="slides/slide71.xml"/><Relationship Id="rId35" Type="http://schemas.openxmlformats.org/officeDocument/2006/relationships/slide" Target="slides/slide30.xml"/><Relationship Id="rId79" Type="http://schemas.openxmlformats.org/officeDocument/2006/relationships/slide" Target="slides/slide74.xml"/><Relationship Id="rId34" Type="http://schemas.openxmlformats.org/officeDocument/2006/relationships/slide" Target="slides/slide29.xml"/><Relationship Id="rId78" Type="http://schemas.openxmlformats.org/officeDocument/2006/relationships/slide" Target="slides/slide73.xml"/><Relationship Id="rId71" Type="http://schemas.openxmlformats.org/officeDocument/2006/relationships/slide" Target="slides/slide66.xml"/><Relationship Id="rId70" Type="http://schemas.openxmlformats.org/officeDocument/2006/relationships/slide" Target="slides/slide65.xml"/><Relationship Id="rId37" Type="http://schemas.openxmlformats.org/officeDocument/2006/relationships/slide" Target="slides/slide32.xml"/><Relationship Id="rId36" Type="http://schemas.openxmlformats.org/officeDocument/2006/relationships/slide" Target="slides/slide31.xml"/><Relationship Id="rId39" Type="http://schemas.openxmlformats.org/officeDocument/2006/relationships/slide" Target="slides/slide34.xml"/><Relationship Id="rId38" Type="http://schemas.openxmlformats.org/officeDocument/2006/relationships/slide" Target="slides/slide33.xml"/><Relationship Id="rId62" Type="http://schemas.openxmlformats.org/officeDocument/2006/relationships/slide" Target="slides/slide57.xml"/><Relationship Id="rId61" Type="http://schemas.openxmlformats.org/officeDocument/2006/relationships/slide" Target="slides/slide56.xml"/><Relationship Id="rId20" Type="http://schemas.openxmlformats.org/officeDocument/2006/relationships/slide" Target="slides/slide15.xml"/><Relationship Id="rId64" Type="http://schemas.openxmlformats.org/officeDocument/2006/relationships/slide" Target="slides/slide59.xml"/><Relationship Id="rId63" Type="http://schemas.openxmlformats.org/officeDocument/2006/relationships/slide" Target="slides/slide58.xml"/><Relationship Id="rId22" Type="http://schemas.openxmlformats.org/officeDocument/2006/relationships/slide" Target="slides/slide17.xml"/><Relationship Id="rId66" Type="http://schemas.openxmlformats.org/officeDocument/2006/relationships/slide" Target="slides/slide61.xml"/><Relationship Id="rId21" Type="http://schemas.openxmlformats.org/officeDocument/2006/relationships/slide" Target="slides/slide16.xml"/><Relationship Id="rId65" Type="http://schemas.openxmlformats.org/officeDocument/2006/relationships/slide" Target="slides/slide60.xml"/><Relationship Id="rId24" Type="http://schemas.openxmlformats.org/officeDocument/2006/relationships/slide" Target="slides/slide19.xml"/><Relationship Id="rId68" Type="http://schemas.openxmlformats.org/officeDocument/2006/relationships/slide" Target="slides/slide63.xml"/><Relationship Id="rId23" Type="http://schemas.openxmlformats.org/officeDocument/2006/relationships/slide" Target="slides/slide18.xml"/><Relationship Id="rId67" Type="http://schemas.openxmlformats.org/officeDocument/2006/relationships/slide" Target="slides/slide62.xml"/><Relationship Id="rId60" Type="http://schemas.openxmlformats.org/officeDocument/2006/relationships/slide" Target="slides/slide55.xml"/><Relationship Id="rId26" Type="http://schemas.openxmlformats.org/officeDocument/2006/relationships/slide" Target="slides/slide21.xml"/><Relationship Id="rId25" Type="http://schemas.openxmlformats.org/officeDocument/2006/relationships/slide" Target="slides/slide20.xml"/><Relationship Id="rId69" Type="http://schemas.openxmlformats.org/officeDocument/2006/relationships/slide" Target="slides/slide64.xml"/><Relationship Id="rId28" Type="http://schemas.openxmlformats.org/officeDocument/2006/relationships/slide" Target="slides/slide23.xml"/><Relationship Id="rId27" Type="http://schemas.openxmlformats.org/officeDocument/2006/relationships/slide" Target="slides/slide22.xml"/><Relationship Id="rId29" Type="http://schemas.openxmlformats.org/officeDocument/2006/relationships/slide" Target="slides/slide24.xml"/><Relationship Id="rId51" Type="http://schemas.openxmlformats.org/officeDocument/2006/relationships/slide" Target="slides/slide46.xml"/><Relationship Id="rId50" Type="http://schemas.openxmlformats.org/officeDocument/2006/relationships/slide" Target="slides/slide45.xml"/><Relationship Id="rId53" Type="http://schemas.openxmlformats.org/officeDocument/2006/relationships/slide" Target="slides/slide48.xml"/><Relationship Id="rId52" Type="http://schemas.openxmlformats.org/officeDocument/2006/relationships/slide" Target="slides/slide47.xml"/><Relationship Id="rId11" Type="http://schemas.openxmlformats.org/officeDocument/2006/relationships/slide" Target="slides/slide6.xml"/><Relationship Id="rId55" Type="http://schemas.openxmlformats.org/officeDocument/2006/relationships/slide" Target="slides/slide50.xml"/><Relationship Id="rId10" Type="http://schemas.openxmlformats.org/officeDocument/2006/relationships/slide" Target="slides/slide5.xml"/><Relationship Id="rId54" Type="http://schemas.openxmlformats.org/officeDocument/2006/relationships/slide" Target="slides/slide49.xml"/><Relationship Id="rId13" Type="http://schemas.openxmlformats.org/officeDocument/2006/relationships/slide" Target="slides/slide8.xml"/><Relationship Id="rId57" Type="http://schemas.openxmlformats.org/officeDocument/2006/relationships/slide" Target="slides/slide52.xml"/><Relationship Id="rId12" Type="http://schemas.openxmlformats.org/officeDocument/2006/relationships/slide" Target="slides/slide7.xml"/><Relationship Id="rId56" Type="http://schemas.openxmlformats.org/officeDocument/2006/relationships/slide" Target="slides/slide51.xml"/><Relationship Id="rId15" Type="http://schemas.openxmlformats.org/officeDocument/2006/relationships/slide" Target="slides/slide10.xml"/><Relationship Id="rId59" Type="http://schemas.openxmlformats.org/officeDocument/2006/relationships/slide" Target="slides/slide54.xml"/><Relationship Id="rId14" Type="http://schemas.openxmlformats.org/officeDocument/2006/relationships/slide" Target="slides/slide9.xml"/><Relationship Id="rId58" Type="http://schemas.openxmlformats.org/officeDocument/2006/relationships/slide" Target="slides/slide53.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1" y="1"/>
            <a:ext cx="3011488" cy="463550"/>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937000" y="1"/>
            <a:ext cx="3011488" cy="463550"/>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704850" y="1154113"/>
            <a:ext cx="5540375" cy="311785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95326" y="4445000"/>
            <a:ext cx="5559425" cy="3636964"/>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228600" lvl="1" marL="914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2pPr>
            <a:lvl3pPr indent="-228600" lvl="2" marL="1371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3pPr>
            <a:lvl4pPr indent="-228600" lvl="3" marL="1828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4pPr>
            <a:lvl5pPr indent="-228600" lvl="4" marL="22860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1" y="8772525"/>
            <a:ext cx="3011488" cy="463550"/>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937000" y="8772525"/>
            <a:ext cx="3011488" cy="46355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3" name="Shape 103"/>
        <p:cNvGrpSpPr/>
        <p:nvPr/>
      </p:nvGrpSpPr>
      <p:grpSpPr>
        <a:xfrm>
          <a:off x="0" y="0"/>
          <a:ext cx="0" cy="0"/>
          <a:chOff x="0" y="0"/>
          <a:chExt cx="0" cy="0"/>
        </a:xfrm>
      </p:grpSpPr>
      <p:sp>
        <p:nvSpPr>
          <p:cNvPr id="104" name="Google Shape;104;p1:notes"/>
          <p:cNvSpPr/>
          <p:nvPr>
            <p:ph idx="2" type="sldImg"/>
          </p:nvPr>
        </p:nvSpPr>
        <p:spPr>
          <a:xfrm>
            <a:off x="704850" y="1154113"/>
            <a:ext cx="5540375" cy="311785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05" name="Google Shape;105;p1:notes"/>
          <p:cNvSpPr txBox="1"/>
          <p:nvPr>
            <p:ph idx="1" type="body"/>
          </p:nvPr>
        </p:nvSpPr>
        <p:spPr>
          <a:xfrm>
            <a:off x="695326" y="4445000"/>
            <a:ext cx="5559425" cy="3636964"/>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06" name="Google Shape;106;p1:notes"/>
          <p:cNvSpPr txBox="1"/>
          <p:nvPr>
            <p:ph idx="12" type="sldNum"/>
          </p:nvPr>
        </p:nvSpPr>
        <p:spPr>
          <a:xfrm>
            <a:off x="3937000" y="8772525"/>
            <a:ext cx="3011488" cy="46355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5" name="Shape 115"/>
        <p:cNvGrpSpPr/>
        <p:nvPr/>
      </p:nvGrpSpPr>
      <p:grpSpPr>
        <a:xfrm>
          <a:off x="0" y="0"/>
          <a:ext cx="0" cy="0"/>
          <a:chOff x="0" y="0"/>
          <a:chExt cx="0" cy="0"/>
        </a:xfrm>
      </p:grpSpPr>
      <p:sp>
        <p:nvSpPr>
          <p:cNvPr id="116" name="Google Shape;116;p2:notes"/>
          <p:cNvSpPr/>
          <p:nvPr>
            <p:ph idx="2" type="sldImg"/>
          </p:nvPr>
        </p:nvSpPr>
        <p:spPr>
          <a:xfrm>
            <a:off x="704850" y="1154113"/>
            <a:ext cx="5540375" cy="311785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17" name="Google Shape;117;p2:notes"/>
          <p:cNvSpPr txBox="1"/>
          <p:nvPr>
            <p:ph idx="1" type="body"/>
          </p:nvPr>
        </p:nvSpPr>
        <p:spPr>
          <a:xfrm>
            <a:off x="695326" y="4445000"/>
            <a:ext cx="5559425" cy="3636964"/>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18" name="Google Shape;118;p2:notes"/>
          <p:cNvSpPr txBox="1"/>
          <p:nvPr>
            <p:ph idx="12" type="sldNum"/>
          </p:nvPr>
        </p:nvSpPr>
        <p:spPr>
          <a:xfrm>
            <a:off x="3937000" y="8772525"/>
            <a:ext cx="3011488" cy="46355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4" name="Shape 124"/>
        <p:cNvGrpSpPr/>
        <p:nvPr/>
      </p:nvGrpSpPr>
      <p:grpSpPr>
        <a:xfrm>
          <a:off x="0" y="0"/>
          <a:ext cx="0" cy="0"/>
          <a:chOff x="0" y="0"/>
          <a:chExt cx="0" cy="0"/>
        </a:xfrm>
      </p:grpSpPr>
      <p:sp>
        <p:nvSpPr>
          <p:cNvPr id="125" name="Google Shape;125;p3:notes"/>
          <p:cNvSpPr/>
          <p:nvPr>
            <p:ph idx="2" type="sldImg"/>
          </p:nvPr>
        </p:nvSpPr>
        <p:spPr>
          <a:xfrm>
            <a:off x="704850" y="1154113"/>
            <a:ext cx="5540375" cy="311785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26" name="Google Shape;126;p3:notes"/>
          <p:cNvSpPr txBox="1"/>
          <p:nvPr>
            <p:ph idx="1" type="body"/>
          </p:nvPr>
        </p:nvSpPr>
        <p:spPr>
          <a:xfrm>
            <a:off x="695326" y="4445000"/>
            <a:ext cx="5559425" cy="3636964"/>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27" name="Google Shape;127;p3:notes"/>
          <p:cNvSpPr txBox="1"/>
          <p:nvPr>
            <p:ph idx="12" type="sldNum"/>
          </p:nvPr>
        </p:nvSpPr>
        <p:spPr>
          <a:xfrm>
            <a:off x="3937000" y="8772525"/>
            <a:ext cx="3011488" cy="46355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0" name="Shape 130"/>
        <p:cNvGrpSpPr/>
        <p:nvPr/>
      </p:nvGrpSpPr>
      <p:grpSpPr>
        <a:xfrm>
          <a:off x="0" y="0"/>
          <a:ext cx="0" cy="0"/>
          <a:chOff x="0" y="0"/>
          <a:chExt cx="0" cy="0"/>
        </a:xfrm>
      </p:grpSpPr>
      <p:sp>
        <p:nvSpPr>
          <p:cNvPr id="131" name="Google Shape;131;p4:notes"/>
          <p:cNvSpPr/>
          <p:nvPr>
            <p:ph idx="2" type="sldImg"/>
          </p:nvPr>
        </p:nvSpPr>
        <p:spPr>
          <a:xfrm>
            <a:off x="704850" y="1154113"/>
            <a:ext cx="5540375" cy="311785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32" name="Google Shape;132;p4:notes"/>
          <p:cNvSpPr txBox="1"/>
          <p:nvPr>
            <p:ph idx="1" type="body"/>
          </p:nvPr>
        </p:nvSpPr>
        <p:spPr>
          <a:xfrm>
            <a:off x="695326" y="4445000"/>
            <a:ext cx="5559425" cy="3636964"/>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33" name="Google Shape;133;p4:notes"/>
          <p:cNvSpPr txBox="1"/>
          <p:nvPr>
            <p:ph idx="12" type="sldNum"/>
          </p:nvPr>
        </p:nvSpPr>
        <p:spPr>
          <a:xfrm>
            <a:off x="3937000" y="8772525"/>
            <a:ext cx="3011488" cy="46355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6" name="Shape 136"/>
        <p:cNvGrpSpPr/>
        <p:nvPr/>
      </p:nvGrpSpPr>
      <p:grpSpPr>
        <a:xfrm>
          <a:off x="0" y="0"/>
          <a:ext cx="0" cy="0"/>
          <a:chOff x="0" y="0"/>
          <a:chExt cx="0" cy="0"/>
        </a:xfrm>
      </p:grpSpPr>
      <p:sp>
        <p:nvSpPr>
          <p:cNvPr id="137" name="Google Shape;137;p5:notes"/>
          <p:cNvSpPr/>
          <p:nvPr>
            <p:ph idx="2" type="sldImg"/>
          </p:nvPr>
        </p:nvSpPr>
        <p:spPr>
          <a:xfrm>
            <a:off x="704850" y="1154113"/>
            <a:ext cx="5540375" cy="311785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38" name="Google Shape;138;p5:notes"/>
          <p:cNvSpPr txBox="1"/>
          <p:nvPr>
            <p:ph idx="1" type="body"/>
          </p:nvPr>
        </p:nvSpPr>
        <p:spPr>
          <a:xfrm>
            <a:off x="695326" y="4445000"/>
            <a:ext cx="5559425" cy="3636964"/>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39" name="Google Shape;139;p5:notes"/>
          <p:cNvSpPr txBox="1"/>
          <p:nvPr>
            <p:ph idx="12" type="sldNum"/>
          </p:nvPr>
        </p:nvSpPr>
        <p:spPr>
          <a:xfrm>
            <a:off x="3937000" y="8772525"/>
            <a:ext cx="3011488" cy="46355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2" name="Shape 142"/>
        <p:cNvGrpSpPr/>
        <p:nvPr/>
      </p:nvGrpSpPr>
      <p:grpSpPr>
        <a:xfrm>
          <a:off x="0" y="0"/>
          <a:ext cx="0" cy="0"/>
          <a:chOff x="0" y="0"/>
          <a:chExt cx="0" cy="0"/>
        </a:xfrm>
      </p:grpSpPr>
      <p:sp>
        <p:nvSpPr>
          <p:cNvPr id="143" name="Google Shape;143;p6:notes"/>
          <p:cNvSpPr/>
          <p:nvPr>
            <p:ph idx="2" type="sldImg"/>
          </p:nvPr>
        </p:nvSpPr>
        <p:spPr>
          <a:xfrm>
            <a:off x="704850" y="1154113"/>
            <a:ext cx="5540375" cy="311785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44" name="Google Shape;144;p6:notes"/>
          <p:cNvSpPr txBox="1"/>
          <p:nvPr>
            <p:ph idx="1" type="body"/>
          </p:nvPr>
        </p:nvSpPr>
        <p:spPr>
          <a:xfrm>
            <a:off x="695326" y="4445000"/>
            <a:ext cx="5559425" cy="3636964"/>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45" name="Google Shape;145;p6:notes"/>
          <p:cNvSpPr txBox="1"/>
          <p:nvPr>
            <p:ph idx="12" type="sldNum"/>
          </p:nvPr>
        </p:nvSpPr>
        <p:spPr>
          <a:xfrm>
            <a:off x="3937000" y="8772525"/>
            <a:ext cx="3011488" cy="46355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8" name="Shape 148"/>
        <p:cNvGrpSpPr/>
        <p:nvPr/>
      </p:nvGrpSpPr>
      <p:grpSpPr>
        <a:xfrm>
          <a:off x="0" y="0"/>
          <a:ext cx="0" cy="0"/>
          <a:chOff x="0" y="0"/>
          <a:chExt cx="0" cy="0"/>
        </a:xfrm>
      </p:grpSpPr>
      <p:sp>
        <p:nvSpPr>
          <p:cNvPr id="149" name="Google Shape;149;p7:notes"/>
          <p:cNvSpPr/>
          <p:nvPr>
            <p:ph idx="2" type="sldImg"/>
          </p:nvPr>
        </p:nvSpPr>
        <p:spPr>
          <a:xfrm>
            <a:off x="704850" y="1154113"/>
            <a:ext cx="5540375" cy="311785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50" name="Google Shape;150;p7:notes"/>
          <p:cNvSpPr txBox="1"/>
          <p:nvPr>
            <p:ph idx="1" type="body"/>
          </p:nvPr>
        </p:nvSpPr>
        <p:spPr>
          <a:xfrm>
            <a:off x="695326" y="4445000"/>
            <a:ext cx="5559425" cy="3636964"/>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51" name="Google Shape;151;p7:notes"/>
          <p:cNvSpPr txBox="1"/>
          <p:nvPr>
            <p:ph idx="12" type="sldNum"/>
          </p:nvPr>
        </p:nvSpPr>
        <p:spPr>
          <a:xfrm>
            <a:off x="3937000" y="8772525"/>
            <a:ext cx="3011488" cy="46355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6" name="Shape 156"/>
        <p:cNvGrpSpPr/>
        <p:nvPr/>
      </p:nvGrpSpPr>
      <p:grpSpPr>
        <a:xfrm>
          <a:off x="0" y="0"/>
          <a:ext cx="0" cy="0"/>
          <a:chOff x="0" y="0"/>
          <a:chExt cx="0" cy="0"/>
        </a:xfrm>
      </p:grpSpPr>
      <p:sp>
        <p:nvSpPr>
          <p:cNvPr id="157" name="Google Shape;157;p8:notes"/>
          <p:cNvSpPr/>
          <p:nvPr>
            <p:ph idx="2" type="sldImg"/>
          </p:nvPr>
        </p:nvSpPr>
        <p:spPr>
          <a:xfrm>
            <a:off x="704850" y="1154113"/>
            <a:ext cx="5540375" cy="311785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58" name="Google Shape;158;p8:notes"/>
          <p:cNvSpPr txBox="1"/>
          <p:nvPr>
            <p:ph idx="1" type="body"/>
          </p:nvPr>
        </p:nvSpPr>
        <p:spPr>
          <a:xfrm>
            <a:off x="695326" y="4445000"/>
            <a:ext cx="5559425" cy="3636964"/>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59" name="Google Shape;159;p8:notes"/>
          <p:cNvSpPr txBox="1"/>
          <p:nvPr>
            <p:ph idx="12" type="sldNum"/>
          </p:nvPr>
        </p:nvSpPr>
        <p:spPr>
          <a:xfrm>
            <a:off x="3937000" y="8772525"/>
            <a:ext cx="3011488" cy="46355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4" name="Shape 164"/>
        <p:cNvGrpSpPr/>
        <p:nvPr/>
      </p:nvGrpSpPr>
      <p:grpSpPr>
        <a:xfrm>
          <a:off x="0" y="0"/>
          <a:ext cx="0" cy="0"/>
          <a:chOff x="0" y="0"/>
          <a:chExt cx="0" cy="0"/>
        </a:xfrm>
      </p:grpSpPr>
      <p:sp>
        <p:nvSpPr>
          <p:cNvPr id="165" name="Google Shape;165;p9:notes"/>
          <p:cNvSpPr/>
          <p:nvPr>
            <p:ph idx="2" type="sldImg"/>
          </p:nvPr>
        </p:nvSpPr>
        <p:spPr>
          <a:xfrm>
            <a:off x="704850" y="1154113"/>
            <a:ext cx="5540375" cy="311785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66" name="Google Shape;166;p9:notes"/>
          <p:cNvSpPr txBox="1"/>
          <p:nvPr>
            <p:ph idx="1" type="body"/>
          </p:nvPr>
        </p:nvSpPr>
        <p:spPr>
          <a:xfrm>
            <a:off x="695326" y="4445000"/>
            <a:ext cx="5559425" cy="3636964"/>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67" name="Google Shape;167;p9:notes"/>
          <p:cNvSpPr txBox="1"/>
          <p:nvPr>
            <p:ph idx="12" type="sldNum"/>
          </p:nvPr>
        </p:nvSpPr>
        <p:spPr>
          <a:xfrm>
            <a:off x="3937000" y="8772525"/>
            <a:ext cx="3011488" cy="46355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2" name="Shape 172"/>
        <p:cNvGrpSpPr/>
        <p:nvPr/>
      </p:nvGrpSpPr>
      <p:grpSpPr>
        <a:xfrm>
          <a:off x="0" y="0"/>
          <a:ext cx="0" cy="0"/>
          <a:chOff x="0" y="0"/>
          <a:chExt cx="0" cy="0"/>
        </a:xfrm>
      </p:grpSpPr>
      <p:sp>
        <p:nvSpPr>
          <p:cNvPr id="173" name="Google Shape;173;p10:notes"/>
          <p:cNvSpPr/>
          <p:nvPr>
            <p:ph idx="2" type="sldImg"/>
          </p:nvPr>
        </p:nvSpPr>
        <p:spPr>
          <a:xfrm>
            <a:off x="704850" y="1154113"/>
            <a:ext cx="5540375" cy="311785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74" name="Google Shape;174;p10:notes"/>
          <p:cNvSpPr txBox="1"/>
          <p:nvPr>
            <p:ph idx="1" type="body"/>
          </p:nvPr>
        </p:nvSpPr>
        <p:spPr>
          <a:xfrm>
            <a:off x="695326" y="4445000"/>
            <a:ext cx="5559425" cy="3636964"/>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75" name="Google Shape;175;p10:notes"/>
          <p:cNvSpPr txBox="1"/>
          <p:nvPr>
            <p:ph idx="12" type="sldNum"/>
          </p:nvPr>
        </p:nvSpPr>
        <p:spPr>
          <a:xfrm>
            <a:off x="3937000" y="8772525"/>
            <a:ext cx="3011488" cy="46355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6" name="Shape 186"/>
        <p:cNvGrpSpPr/>
        <p:nvPr/>
      </p:nvGrpSpPr>
      <p:grpSpPr>
        <a:xfrm>
          <a:off x="0" y="0"/>
          <a:ext cx="0" cy="0"/>
          <a:chOff x="0" y="0"/>
          <a:chExt cx="0" cy="0"/>
        </a:xfrm>
      </p:grpSpPr>
      <p:sp>
        <p:nvSpPr>
          <p:cNvPr id="187" name="Google Shape;187;p11:notes"/>
          <p:cNvSpPr/>
          <p:nvPr>
            <p:ph idx="2" type="sldImg"/>
          </p:nvPr>
        </p:nvSpPr>
        <p:spPr>
          <a:xfrm>
            <a:off x="704850" y="1154113"/>
            <a:ext cx="5540375" cy="311785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88" name="Google Shape;188;p11:notes"/>
          <p:cNvSpPr txBox="1"/>
          <p:nvPr>
            <p:ph idx="1" type="body"/>
          </p:nvPr>
        </p:nvSpPr>
        <p:spPr>
          <a:xfrm>
            <a:off x="695326" y="4445000"/>
            <a:ext cx="5559425" cy="3636964"/>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89" name="Google Shape;189;p11:notes"/>
          <p:cNvSpPr txBox="1"/>
          <p:nvPr>
            <p:ph idx="12" type="sldNum"/>
          </p:nvPr>
        </p:nvSpPr>
        <p:spPr>
          <a:xfrm>
            <a:off x="3937000" y="8772525"/>
            <a:ext cx="3011488" cy="46355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6" name="Shape 196"/>
        <p:cNvGrpSpPr/>
        <p:nvPr/>
      </p:nvGrpSpPr>
      <p:grpSpPr>
        <a:xfrm>
          <a:off x="0" y="0"/>
          <a:ext cx="0" cy="0"/>
          <a:chOff x="0" y="0"/>
          <a:chExt cx="0" cy="0"/>
        </a:xfrm>
      </p:grpSpPr>
      <p:sp>
        <p:nvSpPr>
          <p:cNvPr id="197" name="Google Shape;197;p12:notes"/>
          <p:cNvSpPr txBox="1"/>
          <p:nvPr>
            <p:ph idx="1" type="body"/>
          </p:nvPr>
        </p:nvSpPr>
        <p:spPr>
          <a:xfrm>
            <a:off x="695326" y="4445000"/>
            <a:ext cx="5559425" cy="3636964"/>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98" name="Google Shape;198;p12:notes"/>
          <p:cNvSpPr/>
          <p:nvPr>
            <p:ph idx="2" type="sldImg"/>
          </p:nvPr>
        </p:nvSpPr>
        <p:spPr>
          <a:xfrm>
            <a:off x="704850" y="1154113"/>
            <a:ext cx="5540375" cy="311785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1" name="Shape 201"/>
        <p:cNvGrpSpPr/>
        <p:nvPr/>
      </p:nvGrpSpPr>
      <p:grpSpPr>
        <a:xfrm>
          <a:off x="0" y="0"/>
          <a:ext cx="0" cy="0"/>
          <a:chOff x="0" y="0"/>
          <a:chExt cx="0" cy="0"/>
        </a:xfrm>
      </p:grpSpPr>
      <p:sp>
        <p:nvSpPr>
          <p:cNvPr id="202" name="Google Shape;202;p13:notes"/>
          <p:cNvSpPr txBox="1"/>
          <p:nvPr>
            <p:ph idx="1" type="body"/>
          </p:nvPr>
        </p:nvSpPr>
        <p:spPr>
          <a:xfrm>
            <a:off x="695326" y="4445000"/>
            <a:ext cx="5559425" cy="3636964"/>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03" name="Google Shape;203;p13:notes"/>
          <p:cNvSpPr/>
          <p:nvPr>
            <p:ph idx="2" type="sldImg"/>
          </p:nvPr>
        </p:nvSpPr>
        <p:spPr>
          <a:xfrm>
            <a:off x="704850" y="1154113"/>
            <a:ext cx="5540375" cy="311785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6" name="Shape 206"/>
        <p:cNvGrpSpPr/>
        <p:nvPr/>
      </p:nvGrpSpPr>
      <p:grpSpPr>
        <a:xfrm>
          <a:off x="0" y="0"/>
          <a:ext cx="0" cy="0"/>
          <a:chOff x="0" y="0"/>
          <a:chExt cx="0" cy="0"/>
        </a:xfrm>
      </p:grpSpPr>
      <p:sp>
        <p:nvSpPr>
          <p:cNvPr id="207" name="Google Shape;207;p14:notes"/>
          <p:cNvSpPr txBox="1"/>
          <p:nvPr>
            <p:ph idx="1" type="body"/>
          </p:nvPr>
        </p:nvSpPr>
        <p:spPr>
          <a:xfrm>
            <a:off x="695326" y="4445000"/>
            <a:ext cx="5559425" cy="3636964"/>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08" name="Google Shape;208;p14:notes"/>
          <p:cNvSpPr/>
          <p:nvPr>
            <p:ph idx="2" type="sldImg"/>
          </p:nvPr>
        </p:nvSpPr>
        <p:spPr>
          <a:xfrm>
            <a:off x="704850" y="1154113"/>
            <a:ext cx="5540375" cy="311785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1" name="Shape 211"/>
        <p:cNvGrpSpPr/>
        <p:nvPr/>
      </p:nvGrpSpPr>
      <p:grpSpPr>
        <a:xfrm>
          <a:off x="0" y="0"/>
          <a:ext cx="0" cy="0"/>
          <a:chOff x="0" y="0"/>
          <a:chExt cx="0" cy="0"/>
        </a:xfrm>
      </p:grpSpPr>
      <p:sp>
        <p:nvSpPr>
          <p:cNvPr id="212" name="Google Shape;212;p15:notes"/>
          <p:cNvSpPr txBox="1"/>
          <p:nvPr>
            <p:ph idx="1" type="body"/>
          </p:nvPr>
        </p:nvSpPr>
        <p:spPr>
          <a:xfrm>
            <a:off x="695326" y="4445000"/>
            <a:ext cx="5559425" cy="3636964"/>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13" name="Google Shape;213;p15:notes"/>
          <p:cNvSpPr/>
          <p:nvPr>
            <p:ph idx="2" type="sldImg"/>
          </p:nvPr>
        </p:nvSpPr>
        <p:spPr>
          <a:xfrm>
            <a:off x="704850" y="1154113"/>
            <a:ext cx="5540375" cy="311785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6" name="Shape 216"/>
        <p:cNvGrpSpPr/>
        <p:nvPr/>
      </p:nvGrpSpPr>
      <p:grpSpPr>
        <a:xfrm>
          <a:off x="0" y="0"/>
          <a:ext cx="0" cy="0"/>
          <a:chOff x="0" y="0"/>
          <a:chExt cx="0" cy="0"/>
        </a:xfrm>
      </p:grpSpPr>
      <p:sp>
        <p:nvSpPr>
          <p:cNvPr id="217" name="Google Shape;217;p16:notes"/>
          <p:cNvSpPr txBox="1"/>
          <p:nvPr>
            <p:ph idx="1" type="body"/>
          </p:nvPr>
        </p:nvSpPr>
        <p:spPr>
          <a:xfrm>
            <a:off x="695326" y="4445000"/>
            <a:ext cx="5559425" cy="3636964"/>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18" name="Google Shape;218;p16:notes"/>
          <p:cNvSpPr/>
          <p:nvPr>
            <p:ph idx="2" type="sldImg"/>
          </p:nvPr>
        </p:nvSpPr>
        <p:spPr>
          <a:xfrm>
            <a:off x="704850" y="1154113"/>
            <a:ext cx="5540375" cy="311785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1" name="Shape 221"/>
        <p:cNvGrpSpPr/>
        <p:nvPr/>
      </p:nvGrpSpPr>
      <p:grpSpPr>
        <a:xfrm>
          <a:off x="0" y="0"/>
          <a:ext cx="0" cy="0"/>
          <a:chOff x="0" y="0"/>
          <a:chExt cx="0" cy="0"/>
        </a:xfrm>
      </p:grpSpPr>
      <p:sp>
        <p:nvSpPr>
          <p:cNvPr id="222" name="Google Shape;222;p17:notes"/>
          <p:cNvSpPr txBox="1"/>
          <p:nvPr>
            <p:ph idx="1" type="body"/>
          </p:nvPr>
        </p:nvSpPr>
        <p:spPr>
          <a:xfrm>
            <a:off x="695326" y="4445000"/>
            <a:ext cx="5559425" cy="3636964"/>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23" name="Google Shape;223;p17:notes"/>
          <p:cNvSpPr/>
          <p:nvPr>
            <p:ph idx="2" type="sldImg"/>
          </p:nvPr>
        </p:nvSpPr>
        <p:spPr>
          <a:xfrm>
            <a:off x="704850" y="1154113"/>
            <a:ext cx="5540375" cy="311785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6" name="Shape 226"/>
        <p:cNvGrpSpPr/>
        <p:nvPr/>
      </p:nvGrpSpPr>
      <p:grpSpPr>
        <a:xfrm>
          <a:off x="0" y="0"/>
          <a:ext cx="0" cy="0"/>
          <a:chOff x="0" y="0"/>
          <a:chExt cx="0" cy="0"/>
        </a:xfrm>
      </p:grpSpPr>
      <p:sp>
        <p:nvSpPr>
          <p:cNvPr id="227" name="Google Shape;227;p18:notes"/>
          <p:cNvSpPr txBox="1"/>
          <p:nvPr>
            <p:ph idx="1" type="body"/>
          </p:nvPr>
        </p:nvSpPr>
        <p:spPr>
          <a:xfrm>
            <a:off x="695326" y="4445000"/>
            <a:ext cx="5559425" cy="3636964"/>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28" name="Google Shape;228;p18:notes"/>
          <p:cNvSpPr/>
          <p:nvPr>
            <p:ph idx="2" type="sldImg"/>
          </p:nvPr>
        </p:nvSpPr>
        <p:spPr>
          <a:xfrm>
            <a:off x="704850" y="1154113"/>
            <a:ext cx="5540375" cy="311785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3" name="Shape 233"/>
        <p:cNvGrpSpPr/>
        <p:nvPr/>
      </p:nvGrpSpPr>
      <p:grpSpPr>
        <a:xfrm>
          <a:off x="0" y="0"/>
          <a:ext cx="0" cy="0"/>
          <a:chOff x="0" y="0"/>
          <a:chExt cx="0" cy="0"/>
        </a:xfrm>
      </p:grpSpPr>
      <p:sp>
        <p:nvSpPr>
          <p:cNvPr id="234" name="Google Shape;234;p19:notes"/>
          <p:cNvSpPr txBox="1"/>
          <p:nvPr>
            <p:ph idx="1" type="body"/>
          </p:nvPr>
        </p:nvSpPr>
        <p:spPr>
          <a:xfrm>
            <a:off x="695326" y="4445000"/>
            <a:ext cx="5559425" cy="3636964"/>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35" name="Google Shape;235;p19:notes"/>
          <p:cNvSpPr/>
          <p:nvPr>
            <p:ph idx="2" type="sldImg"/>
          </p:nvPr>
        </p:nvSpPr>
        <p:spPr>
          <a:xfrm>
            <a:off x="704850" y="1154113"/>
            <a:ext cx="5540375" cy="311785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0" name="Shape 240"/>
        <p:cNvGrpSpPr/>
        <p:nvPr/>
      </p:nvGrpSpPr>
      <p:grpSpPr>
        <a:xfrm>
          <a:off x="0" y="0"/>
          <a:ext cx="0" cy="0"/>
          <a:chOff x="0" y="0"/>
          <a:chExt cx="0" cy="0"/>
        </a:xfrm>
      </p:grpSpPr>
      <p:sp>
        <p:nvSpPr>
          <p:cNvPr id="241" name="Google Shape;241;p20:notes"/>
          <p:cNvSpPr/>
          <p:nvPr>
            <p:ph idx="2" type="sldImg"/>
          </p:nvPr>
        </p:nvSpPr>
        <p:spPr>
          <a:xfrm>
            <a:off x="704850" y="1154113"/>
            <a:ext cx="5540375" cy="311785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42" name="Google Shape;242;p20:notes"/>
          <p:cNvSpPr txBox="1"/>
          <p:nvPr>
            <p:ph idx="1" type="body"/>
          </p:nvPr>
        </p:nvSpPr>
        <p:spPr>
          <a:xfrm>
            <a:off x="695326" y="4445000"/>
            <a:ext cx="5559425" cy="3636964"/>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43" name="Google Shape;243;p20:notes"/>
          <p:cNvSpPr txBox="1"/>
          <p:nvPr>
            <p:ph idx="12" type="sldNum"/>
          </p:nvPr>
        </p:nvSpPr>
        <p:spPr>
          <a:xfrm>
            <a:off x="3937000" y="8772525"/>
            <a:ext cx="3011488" cy="46355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7" name="Shape 247"/>
        <p:cNvGrpSpPr/>
        <p:nvPr/>
      </p:nvGrpSpPr>
      <p:grpSpPr>
        <a:xfrm>
          <a:off x="0" y="0"/>
          <a:ext cx="0" cy="0"/>
          <a:chOff x="0" y="0"/>
          <a:chExt cx="0" cy="0"/>
        </a:xfrm>
      </p:grpSpPr>
      <p:sp>
        <p:nvSpPr>
          <p:cNvPr id="248" name="Google Shape;248;p21:notes"/>
          <p:cNvSpPr txBox="1"/>
          <p:nvPr>
            <p:ph idx="1" type="body"/>
          </p:nvPr>
        </p:nvSpPr>
        <p:spPr>
          <a:xfrm>
            <a:off x="695326" y="4445000"/>
            <a:ext cx="5559425" cy="3636964"/>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49" name="Google Shape;249;p21:notes"/>
          <p:cNvSpPr/>
          <p:nvPr>
            <p:ph idx="2" type="sldImg"/>
          </p:nvPr>
        </p:nvSpPr>
        <p:spPr>
          <a:xfrm>
            <a:off x="704850" y="1154113"/>
            <a:ext cx="5540375" cy="311785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6" name="Shape 256"/>
        <p:cNvGrpSpPr/>
        <p:nvPr/>
      </p:nvGrpSpPr>
      <p:grpSpPr>
        <a:xfrm>
          <a:off x="0" y="0"/>
          <a:ext cx="0" cy="0"/>
          <a:chOff x="0" y="0"/>
          <a:chExt cx="0" cy="0"/>
        </a:xfrm>
      </p:grpSpPr>
      <p:sp>
        <p:nvSpPr>
          <p:cNvPr id="257" name="Google Shape;257;p22:notes"/>
          <p:cNvSpPr txBox="1"/>
          <p:nvPr>
            <p:ph idx="1" type="body"/>
          </p:nvPr>
        </p:nvSpPr>
        <p:spPr>
          <a:xfrm>
            <a:off x="695326" y="4445000"/>
            <a:ext cx="5559425" cy="3636964"/>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58" name="Google Shape;258;p22:notes"/>
          <p:cNvSpPr/>
          <p:nvPr>
            <p:ph idx="2" type="sldImg"/>
          </p:nvPr>
        </p:nvSpPr>
        <p:spPr>
          <a:xfrm>
            <a:off x="704850" y="1154113"/>
            <a:ext cx="5540375" cy="311785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5" name="Shape 265"/>
        <p:cNvGrpSpPr/>
        <p:nvPr/>
      </p:nvGrpSpPr>
      <p:grpSpPr>
        <a:xfrm>
          <a:off x="0" y="0"/>
          <a:ext cx="0" cy="0"/>
          <a:chOff x="0" y="0"/>
          <a:chExt cx="0" cy="0"/>
        </a:xfrm>
      </p:grpSpPr>
      <p:sp>
        <p:nvSpPr>
          <p:cNvPr id="266" name="Google Shape;266;p23:notes"/>
          <p:cNvSpPr txBox="1"/>
          <p:nvPr>
            <p:ph idx="1" type="body"/>
          </p:nvPr>
        </p:nvSpPr>
        <p:spPr>
          <a:xfrm>
            <a:off x="695326" y="4445000"/>
            <a:ext cx="5559425" cy="3636964"/>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67" name="Google Shape;267;p23:notes"/>
          <p:cNvSpPr/>
          <p:nvPr>
            <p:ph idx="2" type="sldImg"/>
          </p:nvPr>
        </p:nvSpPr>
        <p:spPr>
          <a:xfrm>
            <a:off x="704850" y="1154113"/>
            <a:ext cx="5540375" cy="311785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7" name="Shape 277"/>
        <p:cNvGrpSpPr/>
        <p:nvPr/>
      </p:nvGrpSpPr>
      <p:grpSpPr>
        <a:xfrm>
          <a:off x="0" y="0"/>
          <a:ext cx="0" cy="0"/>
          <a:chOff x="0" y="0"/>
          <a:chExt cx="0" cy="0"/>
        </a:xfrm>
      </p:grpSpPr>
      <p:sp>
        <p:nvSpPr>
          <p:cNvPr id="278" name="Google Shape;278;p24:notes"/>
          <p:cNvSpPr txBox="1"/>
          <p:nvPr>
            <p:ph idx="1" type="body"/>
          </p:nvPr>
        </p:nvSpPr>
        <p:spPr>
          <a:xfrm>
            <a:off x="695326" y="4445000"/>
            <a:ext cx="5559425" cy="3636964"/>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79" name="Google Shape;279;p24:notes"/>
          <p:cNvSpPr/>
          <p:nvPr>
            <p:ph idx="2" type="sldImg"/>
          </p:nvPr>
        </p:nvSpPr>
        <p:spPr>
          <a:xfrm>
            <a:off x="704850" y="1154113"/>
            <a:ext cx="5540375" cy="311785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9" name="Shape 289"/>
        <p:cNvGrpSpPr/>
        <p:nvPr/>
      </p:nvGrpSpPr>
      <p:grpSpPr>
        <a:xfrm>
          <a:off x="0" y="0"/>
          <a:ext cx="0" cy="0"/>
          <a:chOff x="0" y="0"/>
          <a:chExt cx="0" cy="0"/>
        </a:xfrm>
      </p:grpSpPr>
      <p:sp>
        <p:nvSpPr>
          <p:cNvPr id="290" name="Google Shape;290;p25:notes"/>
          <p:cNvSpPr txBox="1"/>
          <p:nvPr>
            <p:ph idx="1" type="body"/>
          </p:nvPr>
        </p:nvSpPr>
        <p:spPr>
          <a:xfrm>
            <a:off x="695326" y="4445000"/>
            <a:ext cx="5559425" cy="3636964"/>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91" name="Google Shape;291;p25:notes"/>
          <p:cNvSpPr/>
          <p:nvPr>
            <p:ph idx="2" type="sldImg"/>
          </p:nvPr>
        </p:nvSpPr>
        <p:spPr>
          <a:xfrm>
            <a:off x="704850" y="1154113"/>
            <a:ext cx="5540375" cy="311785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7" name="Shape 297"/>
        <p:cNvGrpSpPr/>
        <p:nvPr/>
      </p:nvGrpSpPr>
      <p:grpSpPr>
        <a:xfrm>
          <a:off x="0" y="0"/>
          <a:ext cx="0" cy="0"/>
          <a:chOff x="0" y="0"/>
          <a:chExt cx="0" cy="0"/>
        </a:xfrm>
      </p:grpSpPr>
      <p:sp>
        <p:nvSpPr>
          <p:cNvPr id="298" name="Google Shape;298;p26:notes"/>
          <p:cNvSpPr txBox="1"/>
          <p:nvPr>
            <p:ph idx="1" type="body"/>
          </p:nvPr>
        </p:nvSpPr>
        <p:spPr>
          <a:xfrm>
            <a:off x="695326" y="4445000"/>
            <a:ext cx="5559425" cy="3636964"/>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99" name="Google Shape;299;p26:notes"/>
          <p:cNvSpPr/>
          <p:nvPr>
            <p:ph idx="2" type="sldImg"/>
          </p:nvPr>
        </p:nvSpPr>
        <p:spPr>
          <a:xfrm>
            <a:off x="704850" y="1154113"/>
            <a:ext cx="5540375" cy="311785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5" name="Shape 305"/>
        <p:cNvGrpSpPr/>
        <p:nvPr/>
      </p:nvGrpSpPr>
      <p:grpSpPr>
        <a:xfrm>
          <a:off x="0" y="0"/>
          <a:ext cx="0" cy="0"/>
          <a:chOff x="0" y="0"/>
          <a:chExt cx="0" cy="0"/>
        </a:xfrm>
      </p:grpSpPr>
      <p:sp>
        <p:nvSpPr>
          <p:cNvPr id="306" name="Google Shape;306;p27:notes"/>
          <p:cNvSpPr txBox="1"/>
          <p:nvPr>
            <p:ph idx="1" type="body"/>
          </p:nvPr>
        </p:nvSpPr>
        <p:spPr>
          <a:xfrm>
            <a:off x="695326" y="4445000"/>
            <a:ext cx="5559425" cy="3636964"/>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07" name="Google Shape;307;p27:notes"/>
          <p:cNvSpPr/>
          <p:nvPr>
            <p:ph idx="2" type="sldImg"/>
          </p:nvPr>
        </p:nvSpPr>
        <p:spPr>
          <a:xfrm>
            <a:off x="704850" y="1154113"/>
            <a:ext cx="5540375" cy="311785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3" name="Shape 313"/>
        <p:cNvGrpSpPr/>
        <p:nvPr/>
      </p:nvGrpSpPr>
      <p:grpSpPr>
        <a:xfrm>
          <a:off x="0" y="0"/>
          <a:ext cx="0" cy="0"/>
          <a:chOff x="0" y="0"/>
          <a:chExt cx="0" cy="0"/>
        </a:xfrm>
      </p:grpSpPr>
      <p:sp>
        <p:nvSpPr>
          <p:cNvPr id="314" name="Google Shape;314;p28:notes"/>
          <p:cNvSpPr txBox="1"/>
          <p:nvPr>
            <p:ph idx="1" type="body"/>
          </p:nvPr>
        </p:nvSpPr>
        <p:spPr>
          <a:xfrm>
            <a:off x="695326" y="4445000"/>
            <a:ext cx="5559425" cy="3636964"/>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15" name="Google Shape;315;p28:notes"/>
          <p:cNvSpPr/>
          <p:nvPr>
            <p:ph idx="2" type="sldImg"/>
          </p:nvPr>
        </p:nvSpPr>
        <p:spPr>
          <a:xfrm>
            <a:off x="704850" y="1154113"/>
            <a:ext cx="5540375" cy="311785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1" name="Shape 321"/>
        <p:cNvGrpSpPr/>
        <p:nvPr/>
      </p:nvGrpSpPr>
      <p:grpSpPr>
        <a:xfrm>
          <a:off x="0" y="0"/>
          <a:ext cx="0" cy="0"/>
          <a:chOff x="0" y="0"/>
          <a:chExt cx="0" cy="0"/>
        </a:xfrm>
      </p:grpSpPr>
      <p:sp>
        <p:nvSpPr>
          <p:cNvPr id="322" name="Google Shape;322;p29:notes"/>
          <p:cNvSpPr txBox="1"/>
          <p:nvPr>
            <p:ph idx="1" type="body"/>
          </p:nvPr>
        </p:nvSpPr>
        <p:spPr>
          <a:xfrm>
            <a:off x="695326" y="4445000"/>
            <a:ext cx="5559425" cy="3636964"/>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23" name="Google Shape;323;p29:notes"/>
          <p:cNvSpPr/>
          <p:nvPr>
            <p:ph idx="2" type="sldImg"/>
          </p:nvPr>
        </p:nvSpPr>
        <p:spPr>
          <a:xfrm>
            <a:off x="704850" y="1154113"/>
            <a:ext cx="5540375" cy="311785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9" name="Shape 329"/>
        <p:cNvGrpSpPr/>
        <p:nvPr/>
      </p:nvGrpSpPr>
      <p:grpSpPr>
        <a:xfrm>
          <a:off x="0" y="0"/>
          <a:ext cx="0" cy="0"/>
          <a:chOff x="0" y="0"/>
          <a:chExt cx="0" cy="0"/>
        </a:xfrm>
      </p:grpSpPr>
      <p:sp>
        <p:nvSpPr>
          <p:cNvPr id="330" name="Google Shape;330;p30:notes"/>
          <p:cNvSpPr txBox="1"/>
          <p:nvPr>
            <p:ph idx="1" type="body"/>
          </p:nvPr>
        </p:nvSpPr>
        <p:spPr>
          <a:xfrm>
            <a:off x="695326" y="4445000"/>
            <a:ext cx="5559425" cy="3636964"/>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31" name="Google Shape;331;p30:notes"/>
          <p:cNvSpPr/>
          <p:nvPr>
            <p:ph idx="2" type="sldImg"/>
          </p:nvPr>
        </p:nvSpPr>
        <p:spPr>
          <a:xfrm>
            <a:off x="704850" y="1154113"/>
            <a:ext cx="5540375" cy="311785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7" name="Shape 337"/>
        <p:cNvGrpSpPr/>
        <p:nvPr/>
      </p:nvGrpSpPr>
      <p:grpSpPr>
        <a:xfrm>
          <a:off x="0" y="0"/>
          <a:ext cx="0" cy="0"/>
          <a:chOff x="0" y="0"/>
          <a:chExt cx="0" cy="0"/>
        </a:xfrm>
      </p:grpSpPr>
      <p:sp>
        <p:nvSpPr>
          <p:cNvPr id="338" name="Google Shape;338;p31:notes"/>
          <p:cNvSpPr txBox="1"/>
          <p:nvPr>
            <p:ph idx="1" type="body"/>
          </p:nvPr>
        </p:nvSpPr>
        <p:spPr>
          <a:xfrm>
            <a:off x="695326" y="4445000"/>
            <a:ext cx="5559425" cy="3636964"/>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39" name="Google Shape;339;p31:notes"/>
          <p:cNvSpPr/>
          <p:nvPr>
            <p:ph idx="2" type="sldImg"/>
          </p:nvPr>
        </p:nvSpPr>
        <p:spPr>
          <a:xfrm>
            <a:off x="704850" y="1154113"/>
            <a:ext cx="5540375" cy="311785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5" name="Shape 345"/>
        <p:cNvGrpSpPr/>
        <p:nvPr/>
      </p:nvGrpSpPr>
      <p:grpSpPr>
        <a:xfrm>
          <a:off x="0" y="0"/>
          <a:ext cx="0" cy="0"/>
          <a:chOff x="0" y="0"/>
          <a:chExt cx="0" cy="0"/>
        </a:xfrm>
      </p:grpSpPr>
      <p:sp>
        <p:nvSpPr>
          <p:cNvPr id="346" name="Google Shape;346;p32:notes"/>
          <p:cNvSpPr txBox="1"/>
          <p:nvPr>
            <p:ph idx="1" type="body"/>
          </p:nvPr>
        </p:nvSpPr>
        <p:spPr>
          <a:xfrm>
            <a:off x="695326" y="4445000"/>
            <a:ext cx="5559425" cy="3636964"/>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47" name="Google Shape;347;p32:notes"/>
          <p:cNvSpPr/>
          <p:nvPr>
            <p:ph idx="2" type="sldImg"/>
          </p:nvPr>
        </p:nvSpPr>
        <p:spPr>
          <a:xfrm>
            <a:off x="704850" y="1154113"/>
            <a:ext cx="5540375" cy="311785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3" name="Shape 353"/>
        <p:cNvGrpSpPr/>
        <p:nvPr/>
      </p:nvGrpSpPr>
      <p:grpSpPr>
        <a:xfrm>
          <a:off x="0" y="0"/>
          <a:ext cx="0" cy="0"/>
          <a:chOff x="0" y="0"/>
          <a:chExt cx="0" cy="0"/>
        </a:xfrm>
      </p:grpSpPr>
      <p:sp>
        <p:nvSpPr>
          <p:cNvPr id="354" name="Google Shape;354;p33:notes"/>
          <p:cNvSpPr txBox="1"/>
          <p:nvPr>
            <p:ph idx="1" type="body"/>
          </p:nvPr>
        </p:nvSpPr>
        <p:spPr>
          <a:xfrm>
            <a:off x="695326" y="4445000"/>
            <a:ext cx="5559425" cy="3636964"/>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55" name="Google Shape;355;p33:notes"/>
          <p:cNvSpPr/>
          <p:nvPr>
            <p:ph idx="2" type="sldImg"/>
          </p:nvPr>
        </p:nvSpPr>
        <p:spPr>
          <a:xfrm>
            <a:off x="704850" y="1154113"/>
            <a:ext cx="5540375" cy="311785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1" name="Shape 361"/>
        <p:cNvGrpSpPr/>
        <p:nvPr/>
      </p:nvGrpSpPr>
      <p:grpSpPr>
        <a:xfrm>
          <a:off x="0" y="0"/>
          <a:ext cx="0" cy="0"/>
          <a:chOff x="0" y="0"/>
          <a:chExt cx="0" cy="0"/>
        </a:xfrm>
      </p:grpSpPr>
      <p:sp>
        <p:nvSpPr>
          <p:cNvPr id="362" name="Google Shape;362;p34:notes"/>
          <p:cNvSpPr txBox="1"/>
          <p:nvPr>
            <p:ph idx="1" type="body"/>
          </p:nvPr>
        </p:nvSpPr>
        <p:spPr>
          <a:xfrm>
            <a:off x="695326" y="4445000"/>
            <a:ext cx="5559425" cy="3636964"/>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63" name="Google Shape;363;p34:notes"/>
          <p:cNvSpPr/>
          <p:nvPr>
            <p:ph idx="2" type="sldImg"/>
          </p:nvPr>
        </p:nvSpPr>
        <p:spPr>
          <a:xfrm>
            <a:off x="704850" y="1154113"/>
            <a:ext cx="5540375" cy="311785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3" name="Shape 373"/>
        <p:cNvGrpSpPr/>
        <p:nvPr/>
      </p:nvGrpSpPr>
      <p:grpSpPr>
        <a:xfrm>
          <a:off x="0" y="0"/>
          <a:ext cx="0" cy="0"/>
          <a:chOff x="0" y="0"/>
          <a:chExt cx="0" cy="0"/>
        </a:xfrm>
      </p:grpSpPr>
      <p:sp>
        <p:nvSpPr>
          <p:cNvPr id="374" name="Google Shape;374;gd46e8a12a4_0_12:notes"/>
          <p:cNvSpPr/>
          <p:nvPr>
            <p:ph idx="2" type="sldImg"/>
          </p:nvPr>
        </p:nvSpPr>
        <p:spPr>
          <a:xfrm>
            <a:off x="704850" y="1154113"/>
            <a:ext cx="5540400" cy="3117900"/>
          </a:xfrm>
          <a:custGeom>
            <a:rect b="b" l="l" r="r" t="t"/>
            <a:pathLst>
              <a:path extrusionOk="0" h="120000" w="120000">
                <a:moveTo>
                  <a:pt x="0" y="0"/>
                </a:moveTo>
                <a:lnTo>
                  <a:pt x="120000" y="0"/>
                </a:lnTo>
                <a:lnTo>
                  <a:pt x="120000" y="120000"/>
                </a:lnTo>
                <a:lnTo>
                  <a:pt x="0" y="120000"/>
                </a:lnTo>
                <a:close/>
              </a:path>
            </a:pathLst>
          </a:custGeom>
        </p:spPr>
      </p:sp>
      <p:sp>
        <p:nvSpPr>
          <p:cNvPr id="375" name="Google Shape;375;gd46e8a12a4_0_12:notes"/>
          <p:cNvSpPr txBox="1"/>
          <p:nvPr>
            <p:ph idx="1" type="body"/>
          </p:nvPr>
        </p:nvSpPr>
        <p:spPr>
          <a:xfrm>
            <a:off x="695326" y="4445000"/>
            <a:ext cx="5559300" cy="36369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76" name="Google Shape;376;gd46e8a12a4_0_12:notes"/>
          <p:cNvSpPr txBox="1"/>
          <p:nvPr>
            <p:ph idx="12" type="sldNum"/>
          </p:nvPr>
        </p:nvSpPr>
        <p:spPr>
          <a:xfrm>
            <a:off x="3937000" y="8772525"/>
            <a:ext cx="3011400" cy="4635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US"/>
              <a:t>‹#›</a:t>
            </a:fld>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0" name="Shape 380"/>
        <p:cNvGrpSpPr/>
        <p:nvPr/>
      </p:nvGrpSpPr>
      <p:grpSpPr>
        <a:xfrm>
          <a:off x="0" y="0"/>
          <a:ext cx="0" cy="0"/>
          <a:chOff x="0" y="0"/>
          <a:chExt cx="0" cy="0"/>
        </a:xfrm>
      </p:grpSpPr>
      <p:sp>
        <p:nvSpPr>
          <p:cNvPr id="381" name="Google Shape;381;gd46e8a12a4_0_172:notes"/>
          <p:cNvSpPr/>
          <p:nvPr>
            <p:ph idx="2" type="sldImg"/>
          </p:nvPr>
        </p:nvSpPr>
        <p:spPr>
          <a:xfrm>
            <a:off x="704850" y="1154113"/>
            <a:ext cx="5540400" cy="3117900"/>
          </a:xfrm>
          <a:custGeom>
            <a:rect b="b" l="l" r="r" t="t"/>
            <a:pathLst>
              <a:path extrusionOk="0" h="120000" w="120000">
                <a:moveTo>
                  <a:pt x="0" y="0"/>
                </a:moveTo>
                <a:lnTo>
                  <a:pt x="120000" y="0"/>
                </a:lnTo>
                <a:lnTo>
                  <a:pt x="120000" y="120000"/>
                </a:lnTo>
                <a:lnTo>
                  <a:pt x="0" y="120000"/>
                </a:lnTo>
                <a:close/>
              </a:path>
            </a:pathLst>
          </a:custGeom>
        </p:spPr>
      </p:sp>
      <p:sp>
        <p:nvSpPr>
          <p:cNvPr id="382" name="Google Shape;382;gd46e8a12a4_0_172:notes"/>
          <p:cNvSpPr txBox="1"/>
          <p:nvPr>
            <p:ph idx="1" type="body"/>
          </p:nvPr>
        </p:nvSpPr>
        <p:spPr>
          <a:xfrm>
            <a:off x="695326" y="4445000"/>
            <a:ext cx="5559300" cy="36369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83" name="Google Shape;383;gd46e8a12a4_0_172:notes"/>
          <p:cNvSpPr txBox="1"/>
          <p:nvPr>
            <p:ph idx="12" type="sldNum"/>
          </p:nvPr>
        </p:nvSpPr>
        <p:spPr>
          <a:xfrm>
            <a:off x="3937000" y="8772525"/>
            <a:ext cx="3011400" cy="4635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7" name="Shape 387"/>
        <p:cNvGrpSpPr/>
        <p:nvPr/>
      </p:nvGrpSpPr>
      <p:grpSpPr>
        <a:xfrm>
          <a:off x="0" y="0"/>
          <a:ext cx="0" cy="0"/>
          <a:chOff x="0" y="0"/>
          <a:chExt cx="0" cy="0"/>
        </a:xfrm>
      </p:grpSpPr>
      <p:sp>
        <p:nvSpPr>
          <p:cNvPr id="388" name="Google Shape;388;gd46e8a12a4_0_0:notes"/>
          <p:cNvSpPr/>
          <p:nvPr>
            <p:ph idx="2" type="sldImg"/>
          </p:nvPr>
        </p:nvSpPr>
        <p:spPr>
          <a:xfrm>
            <a:off x="704850" y="1154113"/>
            <a:ext cx="5540400" cy="3117900"/>
          </a:xfrm>
          <a:custGeom>
            <a:rect b="b" l="l" r="r" t="t"/>
            <a:pathLst>
              <a:path extrusionOk="0" h="120000" w="120000">
                <a:moveTo>
                  <a:pt x="0" y="0"/>
                </a:moveTo>
                <a:lnTo>
                  <a:pt x="120000" y="0"/>
                </a:lnTo>
                <a:lnTo>
                  <a:pt x="120000" y="120000"/>
                </a:lnTo>
                <a:lnTo>
                  <a:pt x="0" y="120000"/>
                </a:lnTo>
                <a:close/>
              </a:path>
            </a:pathLst>
          </a:custGeom>
        </p:spPr>
      </p:sp>
      <p:sp>
        <p:nvSpPr>
          <p:cNvPr id="389" name="Google Shape;389;gd46e8a12a4_0_0:notes"/>
          <p:cNvSpPr txBox="1"/>
          <p:nvPr>
            <p:ph idx="1" type="body"/>
          </p:nvPr>
        </p:nvSpPr>
        <p:spPr>
          <a:xfrm>
            <a:off x="695326" y="4445000"/>
            <a:ext cx="5559300" cy="36369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90" name="Google Shape;390;gd46e8a12a4_0_0:notes"/>
          <p:cNvSpPr txBox="1"/>
          <p:nvPr>
            <p:ph idx="12" type="sldNum"/>
          </p:nvPr>
        </p:nvSpPr>
        <p:spPr>
          <a:xfrm>
            <a:off x="3937000" y="8772525"/>
            <a:ext cx="3011400" cy="4635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US"/>
              <a:t>‹#›</a:t>
            </a:fld>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5" name="Shape 395"/>
        <p:cNvGrpSpPr/>
        <p:nvPr/>
      </p:nvGrpSpPr>
      <p:grpSpPr>
        <a:xfrm>
          <a:off x="0" y="0"/>
          <a:ext cx="0" cy="0"/>
          <a:chOff x="0" y="0"/>
          <a:chExt cx="0" cy="0"/>
        </a:xfrm>
      </p:grpSpPr>
      <p:sp>
        <p:nvSpPr>
          <p:cNvPr id="396" name="Google Shape;396;gd46e8a12a4_5_0:notes"/>
          <p:cNvSpPr/>
          <p:nvPr>
            <p:ph idx="2" type="sldImg"/>
          </p:nvPr>
        </p:nvSpPr>
        <p:spPr>
          <a:xfrm>
            <a:off x="704850" y="1154113"/>
            <a:ext cx="5540400" cy="3117900"/>
          </a:xfrm>
          <a:custGeom>
            <a:rect b="b" l="l" r="r" t="t"/>
            <a:pathLst>
              <a:path extrusionOk="0" h="120000" w="120000">
                <a:moveTo>
                  <a:pt x="0" y="0"/>
                </a:moveTo>
                <a:lnTo>
                  <a:pt x="120000" y="0"/>
                </a:lnTo>
                <a:lnTo>
                  <a:pt x="120000" y="120000"/>
                </a:lnTo>
                <a:lnTo>
                  <a:pt x="0" y="120000"/>
                </a:lnTo>
                <a:close/>
              </a:path>
            </a:pathLst>
          </a:custGeom>
        </p:spPr>
      </p:sp>
      <p:sp>
        <p:nvSpPr>
          <p:cNvPr id="397" name="Google Shape;397;gd46e8a12a4_5_0:notes"/>
          <p:cNvSpPr txBox="1"/>
          <p:nvPr>
            <p:ph idx="1" type="body"/>
          </p:nvPr>
        </p:nvSpPr>
        <p:spPr>
          <a:xfrm>
            <a:off x="695326" y="4445000"/>
            <a:ext cx="5559300" cy="36369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98" name="Google Shape;398;gd46e8a12a4_5_0:notes"/>
          <p:cNvSpPr txBox="1"/>
          <p:nvPr>
            <p:ph idx="12" type="sldNum"/>
          </p:nvPr>
        </p:nvSpPr>
        <p:spPr>
          <a:xfrm>
            <a:off x="3937000" y="8772525"/>
            <a:ext cx="3011400" cy="4635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US"/>
              <a:t>‹#›</a:t>
            </a:fld>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2" name="Shape 402"/>
        <p:cNvGrpSpPr/>
        <p:nvPr/>
      </p:nvGrpSpPr>
      <p:grpSpPr>
        <a:xfrm>
          <a:off x="0" y="0"/>
          <a:ext cx="0" cy="0"/>
          <a:chOff x="0" y="0"/>
          <a:chExt cx="0" cy="0"/>
        </a:xfrm>
      </p:grpSpPr>
      <p:sp>
        <p:nvSpPr>
          <p:cNvPr id="403" name="Google Shape;403;gd46e8a12a4_5_8:notes"/>
          <p:cNvSpPr/>
          <p:nvPr>
            <p:ph idx="2" type="sldImg"/>
          </p:nvPr>
        </p:nvSpPr>
        <p:spPr>
          <a:xfrm>
            <a:off x="704850" y="1154113"/>
            <a:ext cx="5540400" cy="3117900"/>
          </a:xfrm>
          <a:custGeom>
            <a:rect b="b" l="l" r="r" t="t"/>
            <a:pathLst>
              <a:path extrusionOk="0" h="120000" w="120000">
                <a:moveTo>
                  <a:pt x="0" y="0"/>
                </a:moveTo>
                <a:lnTo>
                  <a:pt x="120000" y="0"/>
                </a:lnTo>
                <a:lnTo>
                  <a:pt x="120000" y="120000"/>
                </a:lnTo>
                <a:lnTo>
                  <a:pt x="0" y="120000"/>
                </a:lnTo>
                <a:close/>
              </a:path>
            </a:pathLst>
          </a:custGeom>
        </p:spPr>
      </p:sp>
      <p:sp>
        <p:nvSpPr>
          <p:cNvPr id="404" name="Google Shape;404;gd46e8a12a4_5_8:notes"/>
          <p:cNvSpPr txBox="1"/>
          <p:nvPr>
            <p:ph idx="1" type="body"/>
          </p:nvPr>
        </p:nvSpPr>
        <p:spPr>
          <a:xfrm>
            <a:off x="695326" y="4445000"/>
            <a:ext cx="5559300" cy="36369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05" name="Google Shape;405;gd46e8a12a4_5_8:notes"/>
          <p:cNvSpPr txBox="1"/>
          <p:nvPr>
            <p:ph idx="12" type="sldNum"/>
          </p:nvPr>
        </p:nvSpPr>
        <p:spPr>
          <a:xfrm>
            <a:off x="3937000" y="8772525"/>
            <a:ext cx="3011400" cy="4635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US"/>
              <a:t>‹#›</a:t>
            </a:fld>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9" name="Shape 409"/>
        <p:cNvGrpSpPr/>
        <p:nvPr/>
      </p:nvGrpSpPr>
      <p:grpSpPr>
        <a:xfrm>
          <a:off x="0" y="0"/>
          <a:ext cx="0" cy="0"/>
          <a:chOff x="0" y="0"/>
          <a:chExt cx="0" cy="0"/>
        </a:xfrm>
      </p:grpSpPr>
      <p:sp>
        <p:nvSpPr>
          <p:cNvPr id="410" name="Google Shape;410;gd46e8a12a4_0_69:notes"/>
          <p:cNvSpPr/>
          <p:nvPr>
            <p:ph idx="2" type="sldImg"/>
          </p:nvPr>
        </p:nvSpPr>
        <p:spPr>
          <a:xfrm>
            <a:off x="704850" y="1154113"/>
            <a:ext cx="5540400" cy="3117900"/>
          </a:xfrm>
          <a:custGeom>
            <a:rect b="b" l="l" r="r" t="t"/>
            <a:pathLst>
              <a:path extrusionOk="0" h="120000" w="120000">
                <a:moveTo>
                  <a:pt x="0" y="0"/>
                </a:moveTo>
                <a:lnTo>
                  <a:pt x="120000" y="0"/>
                </a:lnTo>
                <a:lnTo>
                  <a:pt x="120000" y="120000"/>
                </a:lnTo>
                <a:lnTo>
                  <a:pt x="0" y="120000"/>
                </a:lnTo>
                <a:close/>
              </a:path>
            </a:pathLst>
          </a:custGeom>
        </p:spPr>
      </p:sp>
      <p:sp>
        <p:nvSpPr>
          <p:cNvPr id="411" name="Google Shape;411;gd46e8a12a4_0_69:notes"/>
          <p:cNvSpPr txBox="1"/>
          <p:nvPr>
            <p:ph idx="1" type="body"/>
          </p:nvPr>
        </p:nvSpPr>
        <p:spPr>
          <a:xfrm>
            <a:off x="695326" y="4445000"/>
            <a:ext cx="5559300" cy="36369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12" name="Google Shape;412;gd46e8a12a4_0_69:notes"/>
          <p:cNvSpPr txBox="1"/>
          <p:nvPr>
            <p:ph idx="12" type="sldNum"/>
          </p:nvPr>
        </p:nvSpPr>
        <p:spPr>
          <a:xfrm>
            <a:off x="3937000" y="8772525"/>
            <a:ext cx="3011400" cy="4635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7" name="Shape 417"/>
        <p:cNvGrpSpPr/>
        <p:nvPr/>
      </p:nvGrpSpPr>
      <p:grpSpPr>
        <a:xfrm>
          <a:off x="0" y="0"/>
          <a:ext cx="0" cy="0"/>
          <a:chOff x="0" y="0"/>
          <a:chExt cx="0" cy="0"/>
        </a:xfrm>
      </p:grpSpPr>
      <p:sp>
        <p:nvSpPr>
          <p:cNvPr id="418" name="Google Shape;418;gd46e8a12a4_0_61:notes"/>
          <p:cNvSpPr/>
          <p:nvPr>
            <p:ph idx="2" type="sldImg"/>
          </p:nvPr>
        </p:nvSpPr>
        <p:spPr>
          <a:xfrm>
            <a:off x="704850" y="1154113"/>
            <a:ext cx="5540400" cy="3117900"/>
          </a:xfrm>
          <a:custGeom>
            <a:rect b="b" l="l" r="r" t="t"/>
            <a:pathLst>
              <a:path extrusionOk="0" h="120000" w="120000">
                <a:moveTo>
                  <a:pt x="0" y="0"/>
                </a:moveTo>
                <a:lnTo>
                  <a:pt x="120000" y="0"/>
                </a:lnTo>
                <a:lnTo>
                  <a:pt x="120000" y="120000"/>
                </a:lnTo>
                <a:lnTo>
                  <a:pt x="0" y="120000"/>
                </a:lnTo>
                <a:close/>
              </a:path>
            </a:pathLst>
          </a:custGeom>
        </p:spPr>
      </p:sp>
      <p:sp>
        <p:nvSpPr>
          <p:cNvPr id="419" name="Google Shape;419;gd46e8a12a4_0_61:notes"/>
          <p:cNvSpPr txBox="1"/>
          <p:nvPr>
            <p:ph idx="1" type="body"/>
          </p:nvPr>
        </p:nvSpPr>
        <p:spPr>
          <a:xfrm>
            <a:off x="695326" y="4445000"/>
            <a:ext cx="5559300" cy="36369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20" name="Google Shape;420;gd46e8a12a4_0_61:notes"/>
          <p:cNvSpPr txBox="1"/>
          <p:nvPr>
            <p:ph idx="12" type="sldNum"/>
          </p:nvPr>
        </p:nvSpPr>
        <p:spPr>
          <a:xfrm>
            <a:off x="3937000" y="8772525"/>
            <a:ext cx="3011400" cy="4635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5" name="Shape 425"/>
        <p:cNvGrpSpPr/>
        <p:nvPr/>
      </p:nvGrpSpPr>
      <p:grpSpPr>
        <a:xfrm>
          <a:off x="0" y="0"/>
          <a:ext cx="0" cy="0"/>
          <a:chOff x="0" y="0"/>
          <a:chExt cx="0" cy="0"/>
        </a:xfrm>
      </p:grpSpPr>
      <p:sp>
        <p:nvSpPr>
          <p:cNvPr id="426" name="Google Shape;426;gd46e8a12a4_0_21:notes"/>
          <p:cNvSpPr/>
          <p:nvPr>
            <p:ph idx="2" type="sldImg"/>
          </p:nvPr>
        </p:nvSpPr>
        <p:spPr>
          <a:xfrm>
            <a:off x="704850" y="1154113"/>
            <a:ext cx="5540400" cy="3117900"/>
          </a:xfrm>
          <a:custGeom>
            <a:rect b="b" l="l" r="r" t="t"/>
            <a:pathLst>
              <a:path extrusionOk="0" h="120000" w="120000">
                <a:moveTo>
                  <a:pt x="0" y="0"/>
                </a:moveTo>
                <a:lnTo>
                  <a:pt x="120000" y="0"/>
                </a:lnTo>
                <a:lnTo>
                  <a:pt x="120000" y="120000"/>
                </a:lnTo>
                <a:lnTo>
                  <a:pt x="0" y="120000"/>
                </a:lnTo>
                <a:close/>
              </a:path>
            </a:pathLst>
          </a:custGeom>
        </p:spPr>
      </p:sp>
      <p:sp>
        <p:nvSpPr>
          <p:cNvPr id="427" name="Google Shape;427;gd46e8a12a4_0_21:notes"/>
          <p:cNvSpPr txBox="1"/>
          <p:nvPr>
            <p:ph idx="1" type="body"/>
          </p:nvPr>
        </p:nvSpPr>
        <p:spPr>
          <a:xfrm>
            <a:off x="695326" y="4445000"/>
            <a:ext cx="5559300" cy="36369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28" name="Google Shape;428;gd46e8a12a4_0_21:notes"/>
          <p:cNvSpPr txBox="1"/>
          <p:nvPr>
            <p:ph idx="12" type="sldNum"/>
          </p:nvPr>
        </p:nvSpPr>
        <p:spPr>
          <a:xfrm>
            <a:off x="3937000" y="8772525"/>
            <a:ext cx="3011400" cy="4635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3" name="Shape 433"/>
        <p:cNvGrpSpPr/>
        <p:nvPr/>
      </p:nvGrpSpPr>
      <p:grpSpPr>
        <a:xfrm>
          <a:off x="0" y="0"/>
          <a:ext cx="0" cy="0"/>
          <a:chOff x="0" y="0"/>
          <a:chExt cx="0" cy="0"/>
        </a:xfrm>
      </p:grpSpPr>
      <p:sp>
        <p:nvSpPr>
          <p:cNvPr id="434" name="Google Shape;434;gd46e8a12a4_0_30:notes"/>
          <p:cNvSpPr/>
          <p:nvPr>
            <p:ph idx="2" type="sldImg"/>
          </p:nvPr>
        </p:nvSpPr>
        <p:spPr>
          <a:xfrm>
            <a:off x="704850" y="1154113"/>
            <a:ext cx="5540400" cy="3117900"/>
          </a:xfrm>
          <a:custGeom>
            <a:rect b="b" l="l" r="r" t="t"/>
            <a:pathLst>
              <a:path extrusionOk="0" h="120000" w="120000">
                <a:moveTo>
                  <a:pt x="0" y="0"/>
                </a:moveTo>
                <a:lnTo>
                  <a:pt x="120000" y="0"/>
                </a:lnTo>
                <a:lnTo>
                  <a:pt x="120000" y="120000"/>
                </a:lnTo>
                <a:lnTo>
                  <a:pt x="0" y="120000"/>
                </a:lnTo>
                <a:close/>
              </a:path>
            </a:pathLst>
          </a:custGeom>
        </p:spPr>
      </p:sp>
      <p:sp>
        <p:nvSpPr>
          <p:cNvPr id="435" name="Google Shape;435;gd46e8a12a4_0_30:notes"/>
          <p:cNvSpPr txBox="1"/>
          <p:nvPr>
            <p:ph idx="1" type="body"/>
          </p:nvPr>
        </p:nvSpPr>
        <p:spPr>
          <a:xfrm>
            <a:off x="695326" y="4445000"/>
            <a:ext cx="5559300" cy="36369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36" name="Google Shape;436;gd46e8a12a4_0_30:notes"/>
          <p:cNvSpPr txBox="1"/>
          <p:nvPr>
            <p:ph idx="12" type="sldNum"/>
          </p:nvPr>
        </p:nvSpPr>
        <p:spPr>
          <a:xfrm>
            <a:off x="3937000" y="8772525"/>
            <a:ext cx="3011400" cy="4635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1" name="Shape 441"/>
        <p:cNvGrpSpPr/>
        <p:nvPr/>
      </p:nvGrpSpPr>
      <p:grpSpPr>
        <a:xfrm>
          <a:off x="0" y="0"/>
          <a:ext cx="0" cy="0"/>
          <a:chOff x="0" y="0"/>
          <a:chExt cx="0" cy="0"/>
        </a:xfrm>
      </p:grpSpPr>
      <p:sp>
        <p:nvSpPr>
          <p:cNvPr id="442" name="Google Shape;442;gd46e8a12a4_0_38:notes"/>
          <p:cNvSpPr/>
          <p:nvPr>
            <p:ph idx="2" type="sldImg"/>
          </p:nvPr>
        </p:nvSpPr>
        <p:spPr>
          <a:xfrm>
            <a:off x="704850" y="1154113"/>
            <a:ext cx="5540400" cy="3117900"/>
          </a:xfrm>
          <a:custGeom>
            <a:rect b="b" l="l" r="r" t="t"/>
            <a:pathLst>
              <a:path extrusionOk="0" h="120000" w="120000">
                <a:moveTo>
                  <a:pt x="0" y="0"/>
                </a:moveTo>
                <a:lnTo>
                  <a:pt x="120000" y="0"/>
                </a:lnTo>
                <a:lnTo>
                  <a:pt x="120000" y="120000"/>
                </a:lnTo>
                <a:lnTo>
                  <a:pt x="0" y="120000"/>
                </a:lnTo>
                <a:close/>
              </a:path>
            </a:pathLst>
          </a:custGeom>
        </p:spPr>
      </p:sp>
      <p:sp>
        <p:nvSpPr>
          <p:cNvPr id="443" name="Google Shape;443;gd46e8a12a4_0_38:notes"/>
          <p:cNvSpPr txBox="1"/>
          <p:nvPr>
            <p:ph idx="1" type="body"/>
          </p:nvPr>
        </p:nvSpPr>
        <p:spPr>
          <a:xfrm>
            <a:off x="695326" y="4445000"/>
            <a:ext cx="5559300" cy="36369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44" name="Google Shape;444;gd46e8a12a4_0_38:notes"/>
          <p:cNvSpPr txBox="1"/>
          <p:nvPr>
            <p:ph idx="12" type="sldNum"/>
          </p:nvPr>
        </p:nvSpPr>
        <p:spPr>
          <a:xfrm>
            <a:off x="3937000" y="8772525"/>
            <a:ext cx="3011400" cy="4635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9" name="Shape 449"/>
        <p:cNvGrpSpPr/>
        <p:nvPr/>
      </p:nvGrpSpPr>
      <p:grpSpPr>
        <a:xfrm>
          <a:off x="0" y="0"/>
          <a:ext cx="0" cy="0"/>
          <a:chOff x="0" y="0"/>
          <a:chExt cx="0" cy="0"/>
        </a:xfrm>
      </p:grpSpPr>
      <p:sp>
        <p:nvSpPr>
          <p:cNvPr id="450" name="Google Shape;450;gd46e8a12a4_0_52:notes"/>
          <p:cNvSpPr/>
          <p:nvPr>
            <p:ph idx="2" type="sldImg"/>
          </p:nvPr>
        </p:nvSpPr>
        <p:spPr>
          <a:xfrm>
            <a:off x="704850" y="1154113"/>
            <a:ext cx="5540400" cy="3117900"/>
          </a:xfrm>
          <a:custGeom>
            <a:rect b="b" l="l" r="r" t="t"/>
            <a:pathLst>
              <a:path extrusionOk="0" h="120000" w="120000">
                <a:moveTo>
                  <a:pt x="0" y="0"/>
                </a:moveTo>
                <a:lnTo>
                  <a:pt x="120000" y="0"/>
                </a:lnTo>
                <a:lnTo>
                  <a:pt x="120000" y="120000"/>
                </a:lnTo>
                <a:lnTo>
                  <a:pt x="0" y="120000"/>
                </a:lnTo>
                <a:close/>
              </a:path>
            </a:pathLst>
          </a:custGeom>
        </p:spPr>
      </p:sp>
      <p:sp>
        <p:nvSpPr>
          <p:cNvPr id="451" name="Google Shape;451;gd46e8a12a4_0_52:notes"/>
          <p:cNvSpPr txBox="1"/>
          <p:nvPr>
            <p:ph idx="1" type="body"/>
          </p:nvPr>
        </p:nvSpPr>
        <p:spPr>
          <a:xfrm>
            <a:off x="695326" y="4445000"/>
            <a:ext cx="5559300" cy="36369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52" name="Google Shape;452;gd46e8a12a4_0_52:notes"/>
          <p:cNvSpPr txBox="1"/>
          <p:nvPr>
            <p:ph idx="12" type="sldNum"/>
          </p:nvPr>
        </p:nvSpPr>
        <p:spPr>
          <a:xfrm>
            <a:off x="3937000" y="8772525"/>
            <a:ext cx="3011400" cy="4635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7" name="Shape 457"/>
        <p:cNvGrpSpPr/>
        <p:nvPr/>
      </p:nvGrpSpPr>
      <p:grpSpPr>
        <a:xfrm>
          <a:off x="0" y="0"/>
          <a:ext cx="0" cy="0"/>
          <a:chOff x="0" y="0"/>
          <a:chExt cx="0" cy="0"/>
        </a:xfrm>
      </p:grpSpPr>
      <p:sp>
        <p:nvSpPr>
          <p:cNvPr id="458" name="Google Shape;458;gd46e8a12a4_0_79:notes"/>
          <p:cNvSpPr/>
          <p:nvPr>
            <p:ph idx="2" type="sldImg"/>
          </p:nvPr>
        </p:nvSpPr>
        <p:spPr>
          <a:xfrm>
            <a:off x="704850" y="1154113"/>
            <a:ext cx="5540400" cy="3117900"/>
          </a:xfrm>
          <a:custGeom>
            <a:rect b="b" l="l" r="r" t="t"/>
            <a:pathLst>
              <a:path extrusionOk="0" h="120000" w="120000">
                <a:moveTo>
                  <a:pt x="0" y="0"/>
                </a:moveTo>
                <a:lnTo>
                  <a:pt x="120000" y="0"/>
                </a:lnTo>
                <a:lnTo>
                  <a:pt x="120000" y="120000"/>
                </a:lnTo>
                <a:lnTo>
                  <a:pt x="0" y="120000"/>
                </a:lnTo>
                <a:close/>
              </a:path>
            </a:pathLst>
          </a:custGeom>
        </p:spPr>
      </p:sp>
      <p:sp>
        <p:nvSpPr>
          <p:cNvPr id="459" name="Google Shape;459;gd46e8a12a4_0_79:notes"/>
          <p:cNvSpPr txBox="1"/>
          <p:nvPr>
            <p:ph idx="1" type="body"/>
          </p:nvPr>
        </p:nvSpPr>
        <p:spPr>
          <a:xfrm>
            <a:off x="695326" y="4445000"/>
            <a:ext cx="5559300" cy="36369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60" name="Google Shape;460;gd46e8a12a4_0_79:notes"/>
          <p:cNvSpPr txBox="1"/>
          <p:nvPr>
            <p:ph idx="12" type="sldNum"/>
          </p:nvPr>
        </p:nvSpPr>
        <p:spPr>
          <a:xfrm>
            <a:off x="3937000" y="8772525"/>
            <a:ext cx="3011400" cy="4635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3" name="Shape 463"/>
        <p:cNvGrpSpPr/>
        <p:nvPr/>
      </p:nvGrpSpPr>
      <p:grpSpPr>
        <a:xfrm>
          <a:off x="0" y="0"/>
          <a:ext cx="0" cy="0"/>
          <a:chOff x="0" y="0"/>
          <a:chExt cx="0" cy="0"/>
        </a:xfrm>
      </p:grpSpPr>
      <p:sp>
        <p:nvSpPr>
          <p:cNvPr id="464" name="Google Shape;464;gd46e8a12a4_0_159:notes"/>
          <p:cNvSpPr/>
          <p:nvPr>
            <p:ph idx="2" type="sldImg"/>
          </p:nvPr>
        </p:nvSpPr>
        <p:spPr>
          <a:xfrm>
            <a:off x="704850" y="1154113"/>
            <a:ext cx="5540400" cy="3117900"/>
          </a:xfrm>
          <a:custGeom>
            <a:rect b="b" l="l" r="r" t="t"/>
            <a:pathLst>
              <a:path extrusionOk="0" h="120000" w="120000">
                <a:moveTo>
                  <a:pt x="0" y="0"/>
                </a:moveTo>
                <a:lnTo>
                  <a:pt x="120000" y="0"/>
                </a:lnTo>
                <a:lnTo>
                  <a:pt x="120000" y="120000"/>
                </a:lnTo>
                <a:lnTo>
                  <a:pt x="0" y="120000"/>
                </a:lnTo>
                <a:close/>
              </a:path>
            </a:pathLst>
          </a:custGeom>
        </p:spPr>
      </p:sp>
      <p:sp>
        <p:nvSpPr>
          <p:cNvPr id="465" name="Google Shape;465;gd46e8a12a4_0_159:notes"/>
          <p:cNvSpPr txBox="1"/>
          <p:nvPr>
            <p:ph idx="1" type="body"/>
          </p:nvPr>
        </p:nvSpPr>
        <p:spPr>
          <a:xfrm>
            <a:off x="695326" y="4445000"/>
            <a:ext cx="5559300" cy="36369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66" name="Google Shape;466;gd46e8a12a4_0_159:notes"/>
          <p:cNvSpPr txBox="1"/>
          <p:nvPr>
            <p:ph idx="12" type="sldNum"/>
          </p:nvPr>
        </p:nvSpPr>
        <p:spPr>
          <a:xfrm>
            <a:off x="3937000" y="8772525"/>
            <a:ext cx="3011400" cy="4635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0" name="Shape 470"/>
        <p:cNvGrpSpPr/>
        <p:nvPr/>
      </p:nvGrpSpPr>
      <p:grpSpPr>
        <a:xfrm>
          <a:off x="0" y="0"/>
          <a:ext cx="0" cy="0"/>
          <a:chOff x="0" y="0"/>
          <a:chExt cx="0" cy="0"/>
        </a:xfrm>
      </p:grpSpPr>
      <p:sp>
        <p:nvSpPr>
          <p:cNvPr id="471" name="Google Shape;471;gd46e8a12a4_0_87:notes"/>
          <p:cNvSpPr/>
          <p:nvPr>
            <p:ph idx="2" type="sldImg"/>
          </p:nvPr>
        </p:nvSpPr>
        <p:spPr>
          <a:xfrm>
            <a:off x="704850" y="1154113"/>
            <a:ext cx="5540400" cy="3117900"/>
          </a:xfrm>
          <a:custGeom>
            <a:rect b="b" l="l" r="r" t="t"/>
            <a:pathLst>
              <a:path extrusionOk="0" h="120000" w="120000">
                <a:moveTo>
                  <a:pt x="0" y="0"/>
                </a:moveTo>
                <a:lnTo>
                  <a:pt x="120000" y="0"/>
                </a:lnTo>
                <a:lnTo>
                  <a:pt x="120000" y="120000"/>
                </a:lnTo>
                <a:lnTo>
                  <a:pt x="0" y="120000"/>
                </a:lnTo>
                <a:close/>
              </a:path>
            </a:pathLst>
          </a:custGeom>
        </p:spPr>
      </p:sp>
      <p:sp>
        <p:nvSpPr>
          <p:cNvPr id="472" name="Google Shape;472;gd46e8a12a4_0_87:notes"/>
          <p:cNvSpPr txBox="1"/>
          <p:nvPr>
            <p:ph idx="1" type="body"/>
          </p:nvPr>
        </p:nvSpPr>
        <p:spPr>
          <a:xfrm>
            <a:off x="695326" y="4445000"/>
            <a:ext cx="5559300" cy="36369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73" name="Google Shape;473;gd46e8a12a4_0_87:notes"/>
          <p:cNvSpPr txBox="1"/>
          <p:nvPr>
            <p:ph idx="12" type="sldNum"/>
          </p:nvPr>
        </p:nvSpPr>
        <p:spPr>
          <a:xfrm>
            <a:off x="3937000" y="8772525"/>
            <a:ext cx="3011400" cy="4635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6" name="Shape 476"/>
        <p:cNvGrpSpPr/>
        <p:nvPr/>
      </p:nvGrpSpPr>
      <p:grpSpPr>
        <a:xfrm>
          <a:off x="0" y="0"/>
          <a:ext cx="0" cy="0"/>
          <a:chOff x="0" y="0"/>
          <a:chExt cx="0" cy="0"/>
        </a:xfrm>
      </p:grpSpPr>
      <p:sp>
        <p:nvSpPr>
          <p:cNvPr id="477" name="Google Shape;477;gd46e8a12a4_0_93:notes"/>
          <p:cNvSpPr/>
          <p:nvPr>
            <p:ph idx="2" type="sldImg"/>
          </p:nvPr>
        </p:nvSpPr>
        <p:spPr>
          <a:xfrm>
            <a:off x="704850" y="1154113"/>
            <a:ext cx="5540400" cy="3117900"/>
          </a:xfrm>
          <a:custGeom>
            <a:rect b="b" l="l" r="r" t="t"/>
            <a:pathLst>
              <a:path extrusionOk="0" h="120000" w="120000">
                <a:moveTo>
                  <a:pt x="0" y="0"/>
                </a:moveTo>
                <a:lnTo>
                  <a:pt x="120000" y="0"/>
                </a:lnTo>
                <a:lnTo>
                  <a:pt x="120000" y="120000"/>
                </a:lnTo>
                <a:lnTo>
                  <a:pt x="0" y="120000"/>
                </a:lnTo>
                <a:close/>
              </a:path>
            </a:pathLst>
          </a:custGeom>
        </p:spPr>
      </p:sp>
      <p:sp>
        <p:nvSpPr>
          <p:cNvPr id="478" name="Google Shape;478;gd46e8a12a4_0_93:notes"/>
          <p:cNvSpPr txBox="1"/>
          <p:nvPr>
            <p:ph idx="1" type="body"/>
          </p:nvPr>
        </p:nvSpPr>
        <p:spPr>
          <a:xfrm>
            <a:off x="695326" y="4445000"/>
            <a:ext cx="5559300" cy="36369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79" name="Google Shape;479;gd46e8a12a4_0_93:notes"/>
          <p:cNvSpPr txBox="1"/>
          <p:nvPr>
            <p:ph idx="12" type="sldNum"/>
          </p:nvPr>
        </p:nvSpPr>
        <p:spPr>
          <a:xfrm>
            <a:off x="3937000" y="8772525"/>
            <a:ext cx="3011400" cy="4635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2" name="Shape 482"/>
        <p:cNvGrpSpPr/>
        <p:nvPr/>
      </p:nvGrpSpPr>
      <p:grpSpPr>
        <a:xfrm>
          <a:off x="0" y="0"/>
          <a:ext cx="0" cy="0"/>
          <a:chOff x="0" y="0"/>
          <a:chExt cx="0" cy="0"/>
        </a:xfrm>
      </p:grpSpPr>
      <p:sp>
        <p:nvSpPr>
          <p:cNvPr id="483" name="Google Shape;483;gd46e8a12a4_0_99:notes"/>
          <p:cNvSpPr/>
          <p:nvPr>
            <p:ph idx="2" type="sldImg"/>
          </p:nvPr>
        </p:nvSpPr>
        <p:spPr>
          <a:xfrm>
            <a:off x="704850" y="1154113"/>
            <a:ext cx="5540400" cy="3117900"/>
          </a:xfrm>
          <a:custGeom>
            <a:rect b="b" l="l" r="r" t="t"/>
            <a:pathLst>
              <a:path extrusionOk="0" h="120000" w="120000">
                <a:moveTo>
                  <a:pt x="0" y="0"/>
                </a:moveTo>
                <a:lnTo>
                  <a:pt x="120000" y="0"/>
                </a:lnTo>
                <a:lnTo>
                  <a:pt x="120000" y="120000"/>
                </a:lnTo>
                <a:lnTo>
                  <a:pt x="0" y="120000"/>
                </a:lnTo>
                <a:close/>
              </a:path>
            </a:pathLst>
          </a:custGeom>
        </p:spPr>
      </p:sp>
      <p:sp>
        <p:nvSpPr>
          <p:cNvPr id="484" name="Google Shape;484;gd46e8a12a4_0_99:notes"/>
          <p:cNvSpPr txBox="1"/>
          <p:nvPr>
            <p:ph idx="1" type="body"/>
          </p:nvPr>
        </p:nvSpPr>
        <p:spPr>
          <a:xfrm>
            <a:off x="695326" y="4445000"/>
            <a:ext cx="5559300" cy="36369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85" name="Google Shape;485;gd46e8a12a4_0_99:notes"/>
          <p:cNvSpPr txBox="1"/>
          <p:nvPr>
            <p:ph idx="12" type="sldNum"/>
          </p:nvPr>
        </p:nvSpPr>
        <p:spPr>
          <a:xfrm>
            <a:off x="3937000" y="8772525"/>
            <a:ext cx="3011400" cy="4635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8" name="Shape 488"/>
        <p:cNvGrpSpPr/>
        <p:nvPr/>
      </p:nvGrpSpPr>
      <p:grpSpPr>
        <a:xfrm>
          <a:off x="0" y="0"/>
          <a:ext cx="0" cy="0"/>
          <a:chOff x="0" y="0"/>
          <a:chExt cx="0" cy="0"/>
        </a:xfrm>
      </p:grpSpPr>
      <p:sp>
        <p:nvSpPr>
          <p:cNvPr id="489" name="Google Shape;489;gd46e8a12a4_0_111:notes"/>
          <p:cNvSpPr/>
          <p:nvPr>
            <p:ph idx="2" type="sldImg"/>
          </p:nvPr>
        </p:nvSpPr>
        <p:spPr>
          <a:xfrm>
            <a:off x="704850" y="1154113"/>
            <a:ext cx="5540400" cy="3117900"/>
          </a:xfrm>
          <a:custGeom>
            <a:rect b="b" l="l" r="r" t="t"/>
            <a:pathLst>
              <a:path extrusionOk="0" h="120000" w="120000">
                <a:moveTo>
                  <a:pt x="0" y="0"/>
                </a:moveTo>
                <a:lnTo>
                  <a:pt x="120000" y="0"/>
                </a:lnTo>
                <a:lnTo>
                  <a:pt x="120000" y="120000"/>
                </a:lnTo>
                <a:lnTo>
                  <a:pt x="0" y="120000"/>
                </a:lnTo>
                <a:close/>
              </a:path>
            </a:pathLst>
          </a:custGeom>
        </p:spPr>
      </p:sp>
      <p:sp>
        <p:nvSpPr>
          <p:cNvPr id="490" name="Google Shape;490;gd46e8a12a4_0_111:notes"/>
          <p:cNvSpPr txBox="1"/>
          <p:nvPr>
            <p:ph idx="1" type="body"/>
          </p:nvPr>
        </p:nvSpPr>
        <p:spPr>
          <a:xfrm>
            <a:off x="695326" y="4445000"/>
            <a:ext cx="5559300" cy="36369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91" name="Google Shape;491;gd46e8a12a4_0_111:notes"/>
          <p:cNvSpPr txBox="1"/>
          <p:nvPr>
            <p:ph idx="12" type="sldNum"/>
          </p:nvPr>
        </p:nvSpPr>
        <p:spPr>
          <a:xfrm>
            <a:off x="3937000" y="8772525"/>
            <a:ext cx="3011400" cy="4635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4" name="Shape 494"/>
        <p:cNvGrpSpPr/>
        <p:nvPr/>
      </p:nvGrpSpPr>
      <p:grpSpPr>
        <a:xfrm>
          <a:off x="0" y="0"/>
          <a:ext cx="0" cy="0"/>
          <a:chOff x="0" y="0"/>
          <a:chExt cx="0" cy="0"/>
        </a:xfrm>
      </p:grpSpPr>
      <p:sp>
        <p:nvSpPr>
          <p:cNvPr id="495" name="Google Shape;495;gd46e8a12a4_5_21:notes"/>
          <p:cNvSpPr/>
          <p:nvPr>
            <p:ph idx="2" type="sldImg"/>
          </p:nvPr>
        </p:nvSpPr>
        <p:spPr>
          <a:xfrm>
            <a:off x="704850" y="1154113"/>
            <a:ext cx="5540400" cy="3117900"/>
          </a:xfrm>
          <a:custGeom>
            <a:rect b="b" l="l" r="r" t="t"/>
            <a:pathLst>
              <a:path extrusionOk="0" h="120000" w="120000">
                <a:moveTo>
                  <a:pt x="0" y="0"/>
                </a:moveTo>
                <a:lnTo>
                  <a:pt x="120000" y="0"/>
                </a:lnTo>
                <a:lnTo>
                  <a:pt x="120000" y="120000"/>
                </a:lnTo>
                <a:lnTo>
                  <a:pt x="0" y="120000"/>
                </a:lnTo>
                <a:close/>
              </a:path>
            </a:pathLst>
          </a:custGeom>
        </p:spPr>
      </p:sp>
      <p:sp>
        <p:nvSpPr>
          <p:cNvPr id="496" name="Google Shape;496;gd46e8a12a4_5_21:notes"/>
          <p:cNvSpPr txBox="1"/>
          <p:nvPr>
            <p:ph idx="1" type="body"/>
          </p:nvPr>
        </p:nvSpPr>
        <p:spPr>
          <a:xfrm>
            <a:off x="695326" y="4445000"/>
            <a:ext cx="5559300" cy="36369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97" name="Google Shape;497;gd46e8a12a4_5_21:notes"/>
          <p:cNvSpPr txBox="1"/>
          <p:nvPr>
            <p:ph idx="12" type="sldNum"/>
          </p:nvPr>
        </p:nvSpPr>
        <p:spPr>
          <a:xfrm>
            <a:off x="3937000" y="8772525"/>
            <a:ext cx="3011400" cy="4635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0" name="Shape 500"/>
        <p:cNvGrpSpPr/>
        <p:nvPr/>
      </p:nvGrpSpPr>
      <p:grpSpPr>
        <a:xfrm>
          <a:off x="0" y="0"/>
          <a:ext cx="0" cy="0"/>
          <a:chOff x="0" y="0"/>
          <a:chExt cx="0" cy="0"/>
        </a:xfrm>
      </p:grpSpPr>
      <p:sp>
        <p:nvSpPr>
          <p:cNvPr id="501" name="Google Shape;501;gd46e8a12a4_0_117:notes"/>
          <p:cNvSpPr/>
          <p:nvPr>
            <p:ph idx="2" type="sldImg"/>
          </p:nvPr>
        </p:nvSpPr>
        <p:spPr>
          <a:xfrm>
            <a:off x="704850" y="1154113"/>
            <a:ext cx="5540400" cy="3117900"/>
          </a:xfrm>
          <a:custGeom>
            <a:rect b="b" l="l" r="r" t="t"/>
            <a:pathLst>
              <a:path extrusionOk="0" h="120000" w="120000">
                <a:moveTo>
                  <a:pt x="0" y="0"/>
                </a:moveTo>
                <a:lnTo>
                  <a:pt x="120000" y="0"/>
                </a:lnTo>
                <a:lnTo>
                  <a:pt x="120000" y="120000"/>
                </a:lnTo>
                <a:lnTo>
                  <a:pt x="0" y="120000"/>
                </a:lnTo>
                <a:close/>
              </a:path>
            </a:pathLst>
          </a:custGeom>
        </p:spPr>
      </p:sp>
      <p:sp>
        <p:nvSpPr>
          <p:cNvPr id="502" name="Google Shape;502;gd46e8a12a4_0_117:notes"/>
          <p:cNvSpPr txBox="1"/>
          <p:nvPr>
            <p:ph idx="1" type="body"/>
          </p:nvPr>
        </p:nvSpPr>
        <p:spPr>
          <a:xfrm>
            <a:off x="695326" y="4445000"/>
            <a:ext cx="5559300" cy="36369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03" name="Google Shape;503;gd46e8a12a4_0_117:notes"/>
          <p:cNvSpPr txBox="1"/>
          <p:nvPr>
            <p:ph idx="12" type="sldNum"/>
          </p:nvPr>
        </p:nvSpPr>
        <p:spPr>
          <a:xfrm>
            <a:off x="3937000" y="8772525"/>
            <a:ext cx="3011400" cy="4635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6" name="Shape 506"/>
        <p:cNvGrpSpPr/>
        <p:nvPr/>
      </p:nvGrpSpPr>
      <p:grpSpPr>
        <a:xfrm>
          <a:off x="0" y="0"/>
          <a:ext cx="0" cy="0"/>
          <a:chOff x="0" y="0"/>
          <a:chExt cx="0" cy="0"/>
        </a:xfrm>
      </p:grpSpPr>
      <p:sp>
        <p:nvSpPr>
          <p:cNvPr id="507" name="Google Shape;507;gd46e8a12a4_0_123:notes"/>
          <p:cNvSpPr/>
          <p:nvPr>
            <p:ph idx="2" type="sldImg"/>
          </p:nvPr>
        </p:nvSpPr>
        <p:spPr>
          <a:xfrm>
            <a:off x="704850" y="1154113"/>
            <a:ext cx="5540400" cy="3117900"/>
          </a:xfrm>
          <a:custGeom>
            <a:rect b="b" l="l" r="r" t="t"/>
            <a:pathLst>
              <a:path extrusionOk="0" h="120000" w="120000">
                <a:moveTo>
                  <a:pt x="0" y="0"/>
                </a:moveTo>
                <a:lnTo>
                  <a:pt x="120000" y="0"/>
                </a:lnTo>
                <a:lnTo>
                  <a:pt x="120000" y="120000"/>
                </a:lnTo>
                <a:lnTo>
                  <a:pt x="0" y="120000"/>
                </a:lnTo>
                <a:close/>
              </a:path>
            </a:pathLst>
          </a:custGeom>
        </p:spPr>
      </p:sp>
      <p:sp>
        <p:nvSpPr>
          <p:cNvPr id="508" name="Google Shape;508;gd46e8a12a4_0_123:notes"/>
          <p:cNvSpPr txBox="1"/>
          <p:nvPr>
            <p:ph idx="1" type="body"/>
          </p:nvPr>
        </p:nvSpPr>
        <p:spPr>
          <a:xfrm>
            <a:off x="695326" y="4445000"/>
            <a:ext cx="5559300" cy="36369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09" name="Google Shape;509;gd46e8a12a4_0_123:notes"/>
          <p:cNvSpPr txBox="1"/>
          <p:nvPr>
            <p:ph idx="12" type="sldNum"/>
          </p:nvPr>
        </p:nvSpPr>
        <p:spPr>
          <a:xfrm>
            <a:off x="3937000" y="8772525"/>
            <a:ext cx="3011400" cy="4635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2" name="Shape 512"/>
        <p:cNvGrpSpPr/>
        <p:nvPr/>
      </p:nvGrpSpPr>
      <p:grpSpPr>
        <a:xfrm>
          <a:off x="0" y="0"/>
          <a:ext cx="0" cy="0"/>
          <a:chOff x="0" y="0"/>
          <a:chExt cx="0" cy="0"/>
        </a:xfrm>
      </p:grpSpPr>
      <p:sp>
        <p:nvSpPr>
          <p:cNvPr id="513" name="Google Shape;513;gd46e8a12a4_0_129:notes"/>
          <p:cNvSpPr/>
          <p:nvPr>
            <p:ph idx="2" type="sldImg"/>
          </p:nvPr>
        </p:nvSpPr>
        <p:spPr>
          <a:xfrm>
            <a:off x="704850" y="1154113"/>
            <a:ext cx="5540400" cy="3117900"/>
          </a:xfrm>
          <a:custGeom>
            <a:rect b="b" l="l" r="r" t="t"/>
            <a:pathLst>
              <a:path extrusionOk="0" h="120000" w="120000">
                <a:moveTo>
                  <a:pt x="0" y="0"/>
                </a:moveTo>
                <a:lnTo>
                  <a:pt x="120000" y="0"/>
                </a:lnTo>
                <a:lnTo>
                  <a:pt x="120000" y="120000"/>
                </a:lnTo>
                <a:lnTo>
                  <a:pt x="0" y="120000"/>
                </a:lnTo>
                <a:close/>
              </a:path>
            </a:pathLst>
          </a:custGeom>
        </p:spPr>
      </p:sp>
      <p:sp>
        <p:nvSpPr>
          <p:cNvPr id="514" name="Google Shape;514;gd46e8a12a4_0_129:notes"/>
          <p:cNvSpPr txBox="1"/>
          <p:nvPr>
            <p:ph idx="1" type="body"/>
          </p:nvPr>
        </p:nvSpPr>
        <p:spPr>
          <a:xfrm>
            <a:off x="695326" y="4445000"/>
            <a:ext cx="5559300" cy="36369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15" name="Google Shape;515;gd46e8a12a4_0_129:notes"/>
          <p:cNvSpPr txBox="1"/>
          <p:nvPr>
            <p:ph idx="12" type="sldNum"/>
          </p:nvPr>
        </p:nvSpPr>
        <p:spPr>
          <a:xfrm>
            <a:off x="3937000" y="8772525"/>
            <a:ext cx="3011400" cy="4635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8" name="Shape 518"/>
        <p:cNvGrpSpPr/>
        <p:nvPr/>
      </p:nvGrpSpPr>
      <p:grpSpPr>
        <a:xfrm>
          <a:off x="0" y="0"/>
          <a:ext cx="0" cy="0"/>
          <a:chOff x="0" y="0"/>
          <a:chExt cx="0" cy="0"/>
        </a:xfrm>
      </p:grpSpPr>
      <p:sp>
        <p:nvSpPr>
          <p:cNvPr id="519" name="Google Shape;519;gd46e8a12a4_0_135:notes"/>
          <p:cNvSpPr/>
          <p:nvPr>
            <p:ph idx="2" type="sldImg"/>
          </p:nvPr>
        </p:nvSpPr>
        <p:spPr>
          <a:xfrm>
            <a:off x="704850" y="1154113"/>
            <a:ext cx="5540400" cy="3117900"/>
          </a:xfrm>
          <a:custGeom>
            <a:rect b="b" l="l" r="r" t="t"/>
            <a:pathLst>
              <a:path extrusionOk="0" h="120000" w="120000">
                <a:moveTo>
                  <a:pt x="0" y="0"/>
                </a:moveTo>
                <a:lnTo>
                  <a:pt x="120000" y="0"/>
                </a:lnTo>
                <a:lnTo>
                  <a:pt x="120000" y="120000"/>
                </a:lnTo>
                <a:lnTo>
                  <a:pt x="0" y="120000"/>
                </a:lnTo>
                <a:close/>
              </a:path>
            </a:pathLst>
          </a:custGeom>
        </p:spPr>
      </p:sp>
      <p:sp>
        <p:nvSpPr>
          <p:cNvPr id="520" name="Google Shape;520;gd46e8a12a4_0_135:notes"/>
          <p:cNvSpPr txBox="1"/>
          <p:nvPr>
            <p:ph idx="1" type="body"/>
          </p:nvPr>
        </p:nvSpPr>
        <p:spPr>
          <a:xfrm>
            <a:off x="695326" y="4445000"/>
            <a:ext cx="5559300" cy="36369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21" name="Google Shape;521;gd46e8a12a4_0_135:notes"/>
          <p:cNvSpPr txBox="1"/>
          <p:nvPr>
            <p:ph idx="12" type="sldNum"/>
          </p:nvPr>
        </p:nvSpPr>
        <p:spPr>
          <a:xfrm>
            <a:off x="3937000" y="8772525"/>
            <a:ext cx="3011400" cy="4635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4" name="Shape 524"/>
        <p:cNvGrpSpPr/>
        <p:nvPr/>
      </p:nvGrpSpPr>
      <p:grpSpPr>
        <a:xfrm>
          <a:off x="0" y="0"/>
          <a:ext cx="0" cy="0"/>
          <a:chOff x="0" y="0"/>
          <a:chExt cx="0" cy="0"/>
        </a:xfrm>
      </p:grpSpPr>
      <p:sp>
        <p:nvSpPr>
          <p:cNvPr id="525" name="Google Shape;525;gd46e8a12a4_0_141:notes"/>
          <p:cNvSpPr/>
          <p:nvPr>
            <p:ph idx="2" type="sldImg"/>
          </p:nvPr>
        </p:nvSpPr>
        <p:spPr>
          <a:xfrm>
            <a:off x="704850" y="1154113"/>
            <a:ext cx="5540400" cy="3117900"/>
          </a:xfrm>
          <a:custGeom>
            <a:rect b="b" l="l" r="r" t="t"/>
            <a:pathLst>
              <a:path extrusionOk="0" h="120000" w="120000">
                <a:moveTo>
                  <a:pt x="0" y="0"/>
                </a:moveTo>
                <a:lnTo>
                  <a:pt x="120000" y="0"/>
                </a:lnTo>
                <a:lnTo>
                  <a:pt x="120000" y="120000"/>
                </a:lnTo>
                <a:lnTo>
                  <a:pt x="0" y="120000"/>
                </a:lnTo>
                <a:close/>
              </a:path>
            </a:pathLst>
          </a:custGeom>
        </p:spPr>
      </p:sp>
      <p:sp>
        <p:nvSpPr>
          <p:cNvPr id="526" name="Google Shape;526;gd46e8a12a4_0_141:notes"/>
          <p:cNvSpPr txBox="1"/>
          <p:nvPr>
            <p:ph idx="1" type="body"/>
          </p:nvPr>
        </p:nvSpPr>
        <p:spPr>
          <a:xfrm>
            <a:off x="695326" y="4445000"/>
            <a:ext cx="5559300" cy="36369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27" name="Google Shape;527;gd46e8a12a4_0_141:notes"/>
          <p:cNvSpPr txBox="1"/>
          <p:nvPr>
            <p:ph idx="12" type="sldNum"/>
          </p:nvPr>
        </p:nvSpPr>
        <p:spPr>
          <a:xfrm>
            <a:off x="3937000" y="8772525"/>
            <a:ext cx="3011400" cy="4635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0" name="Shape 530"/>
        <p:cNvGrpSpPr/>
        <p:nvPr/>
      </p:nvGrpSpPr>
      <p:grpSpPr>
        <a:xfrm>
          <a:off x="0" y="0"/>
          <a:ext cx="0" cy="0"/>
          <a:chOff x="0" y="0"/>
          <a:chExt cx="0" cy="0"/>
        </a:xfrm>
      </p:grpSpPr>
      <p:sp>
        <p:nvSpPr>
          <p:cNvPr id="531" name="Google Shape;531;gd46e8a12a4_0_147:notes"/>
          <p:cNvSpPr/>
          <p:nvPr>
            <p:ph idx="2" type="sldImg"/>
          </p:nvPr>
        </p:nvSpPr>
        <p:spPr>
          <a:xfrm>
            <a:off x="704850" y="1154113"/>
            <a:ext cx="5540400" cy="3117900"/>
          </a:xfrm>
          <a:custGeom>
            <a:rect b="b" l="l" r="r" t="t"/>
            <a:pathLst>
              <a:path extrusionOk="0" h="120000" w="120000">
                <a:moveTo>
                  <a:pt x="0" y="0"/>
                </a:moveTo>
                <a:lnTo>
                  <a:pt x="120000" y="0"/>
                </a:lnTo>
                <a:lnTo>
                  <a:pt x="120000" y="120000"/>
                </a:lnTo>
                <a:lnTo>
                  <a:pt x="0" y="120000"/>
                </a:lnTo>
                <a:close/>
              </a:path>
            </a:pathLst>
          </a:custGeom>
        </p:spPr>
      </p:sp>
      <p:sp>
        <p:nvSpPr>
          <p:cNvPr id="532" name="Google Shape;532;gd46e8a12a4_0_147:notes"/>
          <p:cNvSpPr txBox="1"/>
          <p:nvPr>
            <p:ph idx="1" type="body"/>
          </p:nvPr>
        </p:nvSpPr>
        <p:spPr>
          <a:xfrm>
            <a:off x="695326" y="4445000"/>
            <a:ext cx="5559300" cy="36369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33" name="Google Shape;533;gd46e8a12a4_0_147:notes"/>
          <p:cNvSpPr txBox="1"/>
          <p:nvPr>
            <p:ph idx="12" type="sldNum"/>
          </p:nvPr>
        </p:nvSpPr>
        <p:spPr>
          <a:xfrm>
            <a:off x="3937000" y="8772525"/>
            <a:ext cx="3011400" cy="4635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6" name="Shape 536"/>
        <p:cNvGrpSpPr/>
        <p:nvPr/>
      </p:nvGrpSpPr>
      <p:grpSpPr>
        <a:xfrm>
          <a:off x="0" y="0"/>
          <a:ext cx="0" cy="0"/>
          <a:chOff x="0" y="0"/>
          <a:chExt cx="0" cy="0"/>
        </a:xfrm>
      </p:grpSpPr>
      <p:sp>
        <p:nvSpPr>
          <p:cNvPr id="537" name="Google Shape;537;gd46e8a12a4_0_153:notes"/>
          <p:cNvSpPr/>
          <p:nvPr>
            <p:ph idx="2" type="sldImg"/>
          </p:nvPr>
        </p:nvSpPr>
        <p:spPr>
          <a:xfrm>
            <a:off x="704850" y="1154113"/>
            <a:ext cx="5540400" cy="3117900"/>
          </a:xfrm>
          <a:custGeom>
            <a:rect b="b" l="l" r="r" t="t"/>
            <a:pathLst>
              <a:path extrusionOk="0" h="120000" w="120000">
                <a:moveTo>
                  <a:pt x="0" y="0"/>
                </a:moveTo>
                <a:lnTo>
                  <a:pt x="120000" y="0"/>
                </a:lnTo>
                <a:lnTo>
                  <a:pt x="120000" y="120000"/>
                </a:lnTo>
                <a:lnTo>
                  <a:pt x="0" y="120000"/>
                </a:lnTo>
                <a:close/>
              </a:path>
            </a:pathLst>
          </a:custGeom>
        </p:spPr>
      </p:sp>
      <p:sp>
        <p:nvSpPr>
          <p:cNvPr id="538" name="Google Shape;538;gd46e8a12a4_0_153:notes"/>
          <p:cNvSpPr txBox="1"/>
          <p:nvPr>
            <p:ph idx="1" type="body"/>
          </p:nvPr>
        </p:nvSpPr>
        <p:spPr>
          <a:xfrm>
            <a:off x="695326" y="4445000"/>
            <a:ext cx="5559300" cy="36369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39" name="Google Shape;539;gd46e8a12a4_0_153:notes"/>
          <p:cNvSpPr txBox="1"/>
          <p:nvPr>
            <p:ph idx="12" type="sldNum"/>
          </p:nvPr>
        </p:nvSpPr>
        <p:spPr>
          <a:xfrm>
            <a:off x="3937000" y="8772525"/>
            <a:ext cx="3011400" cy="4635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2" name="Shape 542"/>
        <p:cNvGrpSpPr/>
        <p:nvPr/>
      </p:nvGrpSpPr>
      <p:grpSpPr>
        <a:xfrm>
          <a:off x="0" y="0"/>
          <a:ext cx="0" cy="0"/>
          <a:chOff x="0" y="0"/>
          <a:chExt cx="0" cy="0"/>
        </a:xfrm>
      </p:grpSpPr>
      <p:sp>
        <p:nvSpPr>
          <p:cNvPr id="543" name="Google Shape;543;p35:notes"/>
          <p:cNvSpPr txBox="1"/>
          <p:nvPr>
            <p:ph idx="1" type="body"/>
          </p:nvPr>
        </p:nvSpPr>
        <p:spPr>
          <a:xfrm>
            <a:off x="695326" y="4445000"/>
            <a:ext cx="5559425" cy="3636964"/>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44" name="Google Shape;544;p35:notes"/>
          <p:cNvSpPr/>
          <p:nvPr>
            <p:ph idx="2" type="sldImg"/>
          </p:nvPr>
        </p:nvSpPr>
        <p:spPr>
          <a:xfrm>
            <a:off x="704850" y="1154113"/>
            <a:ext cx="5540375" cy="311785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1" name="Shape 551"/>
        <p:cNvGrpSpPr/>
        <p:nvPr/>
      </p:nvGrpSpPr>
      <p:grpSpPr>
        <a:xfrm>
          <a:off x="0" y="0"/>
          <a:ext cx="0" cy="0"/>
          <a:chOff x="0" y="0"/>
          <a:chExt cx="0" cy="0"/>
        </a:xfrm>
      </p:grpSpPr>
      <p:sp>
        <p:nvSpPr>
          <p:cNvPr id="552" name="Google Shape;552;p36:notes"/>
          <p:cNvSpPr txBox="1"/>
          <p:nvPr>
            <p:ph idx="1" type="body"/>
          </p:nvPr>
        </p:nvSpPr>
        <p:spPr>
          <a:xfrm>
            <a:off x="695326" y="4445000"/>
            <a:ext cx="5559425" cy="3636964"/>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53" name="Google Shape;553;p36:notes"/>
          <p:cNvSpPr/>
          <p:nvPr>
            <p:ph idx="2" type="sldImg"/>
          </p:nvPr>
        </p:nvSpPr>
        <p:spPr>
          <a:xfrm>
            <a:off x="704850" y="1154113"/>
            <a:ext cx="5540375" cy="311785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1" name="Shape 561"/>
        <p:cNvGrpSpPr/>
        <p:nvPr/>
      </p:nvGrpSpPr>
      <p:grpSpPr>
        <a:xfrm>
          <a:off x="0" y="0"/>
          <a:ext cx="0" cy="0"/>
          <a:chOff x="0" y="0"/>
          <a:chExt cx="0" cy="0"/>
        </a:xfrm>
      </p:grpSpPr>
      <p:sp>
        <p:nvSpPr>
          <p:cNvPr id="562" name="Google Shape;562;p37:notes"/>
          <p:cNvSpPr txBox="1"/>
          <p:nvPr>
            <p:ph idx="1" type="body"/>
          </p:nvPr>
        </p:nvSpPr>
        <p:spPr>
          <a:xfrm>
            <a:off x="695326" y="4445000"/>
            <a:ext cx="5559425" cy="3636964"/>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63" name="Google Shape;563;p37:notes"/>
          <p:cNvSpPr/>
          <p:nvPr>
            <p:ph idx="2" type="sldImg"/>
          </p:nvPr>
        </p:nvSpPr>
        <p:spPr>
          <a:xfrm>
            <a:off x="704850" y="1154113"/>
            <a:ext cx="5540375" cy="311785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0" name="Shape 570"/>
        <p:cNvGrpSpPr/>
        <p:nvPr/>
      </p:nvGrpSpPr>
      <p:grpSpPr>
        <a:xfrm>
          <a:off x="0" y="0"/>
          <a:ext cx="0" cy="0"/>
          <a:chOff x="0" y="0"/>
          <a:chExt cx="0" cy="0"/>
        </a:xfrm>
      </p:grpSpPr>
      <p:sp>
        <p:nvSpPr>
          <p:cNvPr id="571" name="Google Shape;571;p38:notes"/>
          <p:cNvSpPr txBox="1"/>
          <p:nvPr>
            <p:ph idx="1" type="body"/>
          </p:nvPr>
        </p:nvSpPr>
        <p:spPr>
          <a:xfrm>
            <a:off x="695326" y="4445000"/>
            <a:ext cx="5559425" cy="3636964"/>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72" name="Google Shape;572;p38:notes"/>
          <p:cNvSpPr/>
          <p:nvPr>
            <p:ph idx="2" type="sldImg"/>
          </p:nvPr>
        </p:nvSpPr>
        <p:spPr>
          <a:xfrm>
            <a:off x="704850" y="1154113"/>
            <a:ext cx="5540375" cy="311785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9" name="Shape 579"/>
        <p:cNvGrpSpPr/>
        <p:nvPr/>
      </p:nvGrpSpPr>
      <p:grpSpPr>
        <a:xfrm>
          <a:off x="0" y="0"/>
          <a:ext cx="0" cy="0"/>
          <a:chOff x="0" y="0"/>
          <a:chExt cx="0" cy="0"/>
        </a:xfrm>
      </p:grpSpPr>
      <p:sp>
        <p:nvSpPr>
          <p:cNvPr id="580" name="Google Shape;580;p39:notes"/>
          <p:cNvSpPr txBox="1"/>
          <p:nvPr>
            <p:ph idx="1" type="body"/>
          </p:nvPr>
        </p:nvSpPr>
        <p:spPr>
          <a:xfrm>
            <a:off x="695326" y="4445000"/>
            <a:ext cx="5559425" cy="3636964"/>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81" name="Google Shape;581;p39:notes"/>
          <p:cNvSpPr/>
          <p:nvPr>
            <p:ph idx="2" type="sldImg"/>
          </p:nvPr>
        </p:nvSpPr>
        <p:spPr>
          <a:xfrm>
            <a:off x="704850" y="1154113"/>
            <a:ext cx="5540375" cy="311785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7" name="Shape 587"/>
        <p:cNvGrpSpPr/>
        <p:nvPr/>
      </p:nvGrpSpPr>
      <p:grpSpPr>
        <a:xfrm>
          <a:off x="0" y="0"/>
          <a:ext cx="0" cy="0"/>
          <a:chOff x="0" y="0"/>
          <a:chExt cx="0" cy="0"/>
        </a:xfrm>
      </p:grpSpPr>
      <p:sp>
        <p:nvSpPr>
          <p:cNvPr id="588" name="Google Shape;588;p40:notes"/>
          <p:cNvSpPr txBox="1"/>
          <p:nvPr>
            <p:ph idx="1" type="body"/>
          </p:nvPr>
        </p:nvSpPr>
        <p:spPr>
          <a:xfrm>
            <a:off x="695326" y="4445000"/>
            <a:ext cx="5559425" cy="3636964"/>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89" name="Google Shape;589;p40:notes"/>
          <p:cNvSpPr/>
          <p:nvPr>
            <p:ph idx="2" type="sldImg"/>
          </p:nvPr>
        </p:nvSpPr>
        <p:spPr>
          <a:xfrm>
            <a:off x="704850" y="1154113"/>
            <a:ext cx="5540375" cy="311785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3" name="Shape 593"/>
        <p:cNvGrpSpPr/>
        <p:nvPr/>
      </p:nvGrpSpPr>
      <p:grpSpPr>
        <a:xfrm>
          <a:off x="0" y="0"/>
          <a:ext cx="0" cy="0"/>
          <a:chOff x="0" y="0"/>
          <a:chExt cx="0" cy="0"/>
        </a:xfrm>
      </p:grpSpPr>
      <p:sp>
        <p:nvSpPr>
          <p:cNvPr id="594" name="Google Shape;594;p41:notes"/>
          <p:cNvSpPr txBox="1"/>
          <p:nvPr>
            <p:ph idx="1" type="body"/>
          </p:nvPr>
        </p:nvSpPr>
        <p:spPr>
          <a:xfrm>
            <a:off x="695326" y="4445000"/>
            <a:ext cx="5559425" cy="3636964"/>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95" name="Google Shape;595;p41:notes"/>
          <p:cNvSpPr/>
          <p:nvPr>
            <p:ph idx="2" type="sldImg"/>
          </p:nvPr>
        </p:nvSpPr>
        <p:spPr>
          <a:xfrm>
            <a:off x="704850" y="1154113"/>
            <a:ext cx="5540375" cy="311785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9" name="Shape 599"/>
        <p:cNvGrpSpPr/>
        <p:nvPr/>
      </p:nvGrpSpPr>
      <p:grpSpPr>
        <a:xfrm>
          <a:off x="0" y="0"/>
          <a:ext cx="0" cy="0"/>
          <a:chOff x="0" y="0"/>
          <a:chExt cx="0" cy="0"/>
        </a:xfrm>
      </p:grpSpPr>
      <p:sp>
        <p:nvSpPr>
          <p:cNvPr id="600" name="Google Shape;600;p42:notes"/>
          <p:cNvSpPr txBox="1"/>
          <p:nvPr>
            <p:ph idx="1" type="body"/>
          </p:nvPr>
        </p:nvSpPr>
        <p:spPr>
          <a:xfrm>
            <a:off x="695326" y="4445000"/>
            <a:ext cx="5559425" cy="3636964"/>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01" name="Google Shape;601;p42:notes"/>
          <p:cNvSpPr/>
          <p:nvPr>
            <p:ph idx="2" type="sldImg"/>
          </p:nvPr>
        </p:nvSpPr>
        <p:spPr>
          <a:xfrm>
            <a:off x="704850" y="1154113"/>
            <a:ext cx="5540375" cy="311785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5" name="Shape 605"/>
        <p:cNvGrpSpPr/>
        <p:nvPr/>
      </p:nvGrpSpPr>
      <p:grpSpPr>
        <a:xfrm>
          <a:off x="0" y="0"/>
          <a:ext cx="0" cy="0"/>
          <a:chOff x="0" y="0"/>
          <a:chExt cx="0" cy="0"/>
        </a:xfrm>
      </p:grpSpPr>
      <p:sp>
        <p:nvSpPr>
          <p:cNvPr id="606" name="Google Shape;606;p43:notes"/>
          <p:cNvSpPr txBox="1"/>
          <p:nvPr>
            <p:ph idx="1" type="body"/>
          </p:nvPr>
        </p:nvSpPr>
        <p:spPr>
          <a:xfrm>
            <a:off x="695326" y="4445000"/>
            <a:ext cx="5559425" cy="3636964"/>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07" name="Google Shape;607;p43:notes"/>
          <p:cNvSpPr/>
          <p:nvPr>
            <p:ph idx="2" type="sldImg"/>
          </p:nvPr>
        </p:nvSpPr>
        <p:spPr>
          <a:xfrm>
            <a:off x="704850" y="1154113"/>
            <a:ext cx="5540375" cy="311785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1" name="Shape 611"/>
        <p:cNvGrpSpPr/>
        <p:nvPr/>
      </p:nvGrpSpPr>
      <p:grpSpPr>
        <a:xfrm>
          <a:off x="0" y="0"/>
          <a:ext cx="0" cy="0"/>
          <a:chOff x="0" y="0"/>
          <a:chExt cx="0" cy="0"/>
        </a:xfrm>
      </p:grpSpPr>
      <p:sp>
        <p:nvSpPr>
          <p:cNvPr id="612" name="Google Shape;612;p44:notes"/>
          <p:cNvSpPr txBox="1"/>
          <p:nvPr>
            <p:ph idx="1" type="body"/>
          </p:nvPr>
        </p:nvSpPr>
        <p:spPr>
          <a:xfrm>
            <a:off x="695326" y="4445000"/>
            <a:ext cx="5559425" cy="3636964"/>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13" name="Google Shape;613;p44:notes"/>
          <p:cNvSpPr/>
          <p:nvPr>
            <p:ph idx="2" type="sldImg"/>
          </p:nvPr>
        </p:nvSpPr>
        <p:spPr>
          <a:xfrm>
            <a:off x="704850" y="1154113"/>
            <a:ext cx="5540375" cy="311785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7" name="Shape 617"/>
        <p:cNvGrpSpPr/>
        <p:nvPr/>
      </p:nvGrpSpPr>
      <p:grpSpPr>
        <a:xfrm>
          <a:off x="0" y="0"/>
          <a:ext cx="0" cy="0"/>
          <a:chOff x="0" y="0"/>
          <a:chExt cx="0" cy="0"/>
        </a:xfrm>
      </p:grpSpPr>
      <p:sp>
        <p:nvSpPr>
          <p:cNvPr id="618" name="Google Shape;618;p45:notes"/>
          <p:cNvSpPr txBox="1"/>
          <p:nvPr>
            <p:ph idx="1" type="body"/>
          </p:nvPr>
        </p:nvSpPr>
        <p:spPr>
          <a:xfrm>
            <a:off x="695326" y="4445000"/>
            <a:ext cx="5559425" cy="3636964"/>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19" name="Google Shape;619;p45:notes"/>
          <p:cNvSpPr/>
          <p:nvPr>
            <p:ph idx="2" type="sldImg"/>
          </p:nvPr>
        </p:nvSpPr>
        <p:spPr>
          <a:xfrm>
            <a:off x="704850" y="1154113"/>
            <a:ext cx="5540375" cy="311785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3" name="Shape 623"/>
        <p:cNvGrpSpPr/>
        <p:nvPr/>
      </p:nvGrpSpPr>
      <p:grpSpPr>
        <a:xfrm>
          <a:off x="0" y="0"/>
          <a:ext cx="0" cy="0"/>
          <a:chOff x="0" y="0"/>
          <a:chExt cx="0" cy="0"/>
        </a:xfrm>
      </p:grpSpPr>
      <p:sp>
        <p:nvSpPr>
          <p:cNvPr id="624" name="Google Shape;624;p46:notes"/>
          <p:cNvSpPr txBox="1"/>
          <p:nvPr>
            <p:ph idx="1" type="body"/>
          </p:nvPr>
        </p:nvSpPr>
        <p:spPr>
          <a:xfrm>
            <a:off x="695326" y="4445000"/>
            <a:ext cx="5559425" cy="3636964"/>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25" name="Google Shape;625;p46:notes"/>
          <p:cNvSpPr/>
          <p:nvPr>
            <p:ph idx="2" type="sldImg"/>
          </p:nvPr>
        </p:nvSpPr>
        <p:spPr>
          <a:xfrm>
            <a:off x="704850" y="1154113"/>
            <a:ext cx="5540375" cy="311785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2" name="Shape 632"/>
        <p:cNvGrpSpPr/>
        <p:nvPr/>
      </p:nvGrpSpPr>
      <p:grpSpPr>
        <a:xfrm>
          <a:off x="0" y="0"/>
          <a:ext cx="0" cy="0"/>
          <a:chOff x="0" y="0"/>
          <a:chExt cx="0" cy="0"/>
        </a:xfrm>
      </p:grpSpPr>
      <p:sp>
        <p:nvSpPr>
          <p:cNvPr id="633" name="Google Shape;633;p47:notes"/>
          <p:cNvSpPr txBox="1"/>
          <p:nvPr>
            <p:ph idx="1" type="body"/>
          </p:nvPr>
        </p:nvSpPr>
        <p:spPr>
          <a:xfrm>
            <a:off x="695326" y="4445000"/>
            <a:ext cx="5559425" cy="3636964"/>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34" name="Google Shape;634;p47:notes"/>
          <p:cNvSpPr/>
          <p:nvPr>
            <p:ph idx="2" type="sldImg"/>
          </p:nvPr>
        </p:nvSpPr>
        <p:spPr>
          <a:xfrm>
            <a:off x="704850" y="1154113"/>
            <a:ext cx="5540375" cy="311785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1" name="Shape 641"/>
        <p:cNvGrpSpPr/>
        <p:nvPr/>
      </p:nvGrpSpPr>
      <p:grpSpPr>
        <a:xfrm>
          <a:off x="0" y="0"/>
          <a:ext cx="0" cy="0"/>
          <a:chOff x="0" y="0"/>
          <a:chExt cx="0" cy="0"/>
        </a:xfrm>
      </p:grpSpPr>
      <p:sp>
        <p:nvSpPr>
          <p:cNvPr id="642" name="Google Shape;642;p48:notes"/>
          <p:cNvSpPr txBox="1"/>
          <p:nvPr>
            <p:ph idx="1" type="body"/>
          </p:nvPr>
        </p:nvSpPr>
        <p:spPr>
          <a:xfrm>
            <a:off x="695326" y="4445000"/>
            <a:ext cx="5559425" cy="3636964"/>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43" name="Google Shape;643;p48:notes"/>
          <p:cNvSpPr/>
          <p:nvPr>
            <p:ph idx="2" type="sldImg"/>
          </p:nvPr>
        </p:nvSpPr>
        <p:spPr>
          <a:xfrm>
            <a:off x="704850" y="1154113"/>
            <a:ext cx="5540375" cy="311785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0" name="Shape 650"/>
        <p:cNvGrpSpPr/>
        <p:nvPr/>
      </p:nvGrpSpPr>
      <p:grpSpPr>
        <a:xfrm>
          <a:off x="0" y="0"/>
          <a:ext cx="0" cy="0"/>
          <a:chOff x="0" y="0"/>
          <a:chExt cx="0" cy="0"/>
        </a:xfrm>
      </p:grpSpPr>
      <p:sp>
        <p:nvSpPr>
          <p:cNvPr id="651" name="Google Shape;651;p49:notes"/>
          <p:cNvSpPr txBox="1"/>
          <p:nvPr>
            <p:ph idx="1" type="body"/>
          </p:nvPr>
        </p:nvSpPr>
        <p:spPr>
          <a:xfrm>
            <a:off x="695326" y="4445000"/>
            <a:ext cx="5559425" cy="3636964"/>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52" name="Google Shape;652;p49:notes"/>
          <p:cNvSpPr/>
          <p:nvPr>
            <p:ph idx="2" type="sldImg"/>
          </p:nvPr>
        </p:nvSpPr>
        <p:spPr>
          <a:xfrm>
            <a:off x="704850" y="1154113"/>
            <a:ext cx="5540375" cy="311785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5" name="Shape 15"/>
        <p:cNvGrpSpPr/>
        <p:nvPr/>
      </p:nvGrpSpPr>
      <p:grpSpPr>
        <a:xfrm>
          <a:off x="0" y="0"/>
          <a:ext cx="0" cy="0"/>
          <a:chOff x="0" y="0"/>
          <a:chExt cx="0" cy="0"/>
        </a:xfrm>
      </p:grpSpPr>
      <p:sp>
        <p:nvSpPr>
          <p:cNvPr id="16" name="Google Shape;16;p51"/>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7" name="Google Shape;17;p51"/>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18" name="Google Shape;18;p5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9" name="Google Shape;19;p5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0" name="Google Shape;20;p5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Center" type="tx">
  <p:cSld name="TITLE_AND_BODY">
    <p:spTree>
      <p:nvGrpSpPr>
        <p:cNvPr id="21" name="Shape 21"/>
        <p:cNvGrpSpPr/>
        <p:nvPr/>
      </p:nvGrpSpPr>
      <p:grpSpPr>
        <a:xfrm>
          <a:off x="0" y="0"/>
          <a:ext cx="0" cy="0"/>
          <a:chOff x="0" y="0"/>
          <a:chExt cx="0" cy="0"/>
        </a:xfrm>
      </p:grpSpPr>
      <p:sp>
        <p:nvSpPr>
          <p:cNvPr id="22" name="Google Shape;22;p55"/>
          <p:cNvSpPr txBox="1"/>
          <p:nvPr>
            <p:ph type="title"/>
          </p:nvPr>
        </p:nvSpPr>
        <p:spPr>
          <a:xfrm>
            <a:off x="889000" y="2266950"/>
            <a:ext cx="10414000" cy="23241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3" name="Google Shape;23;p5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sz="1200">
                <a:solidFill>
                  <a:srgbClr val="888888"/>
                </a:solidFill>
              </a:defRPr>
            </a:lvl1pPr>
            <a:lvl2pPr indent="0" lvl="1" marL="0" algn="r">
              <a:spcBef>
                <a:spcPts val="0"/>
              </a:spcBef>
              <a:buNone/>
              <a:defRPr sz="1200">
                <a:solidFill>
                  <a:srgbClr val="888888"/>
                </a:solidFill>
              </a:defRPr>
            </a:lvl2pPr>
            <a:lvl3pPr indent="0" lvl="2" marL="0" algn="r">
              <a:spcBef>
                <a:spcPts val="0"/>
              </a:spcBef>
              <a:buNone/>
              <a:defRPr sz="1200">
                <a:solidFill>
                  <a:srgbClr val="888888"/>
                </a:solidFill>
              </a:defRPr>
            </a:lvl3pPr>
            <a:lvl4pPr indent="0" lvl="3" marL="0" algn="r">
              <a:spcBef>
                <a:spcPts val="0"/>
              </a:spcBef>
              <a:buNone/>
              <a:defRPr sz="1200">
                <a:solidFill>
                  <a:srgbClr val="888888"/>
                </a:solidFill>
              </a:defRPr>
            </a:lvl4pPr>
            <a:lvl5pPr indent="0" lvl="4" marL="0" algn="r">
              <a:spcBef>
                <a:spcPts val="0"/>
              </a:spcBef>
              <a:buNone/>
              <a:defRPr sz="1200">
                <a:solidFill>
                  <a:srgbClr val="888888"/>
                </a:solidFill>
              </a:defRPr>
            </a:lvl5pPr>
            <a:lvl6pPr indent="0" lvl="5" marL="0" algn="r">
              <a:spcBef>
                <a:spcPts val="0"/>
              </a:spcBef>
              <a:buNone/>
              <a:defRPr sz="1200">
                <a:solidFill>
                  <a:srgbClr val="888888"/>
                </a:solidFill>
              </a:defRPr>
            </a:lvl6pPr>
            <a:lvl7pPr indent="0" lvl="6" marL="0" algn="r">
              <a:spcBef>
                <a:spcPts val="0"/>
              </a:spcBef>
              <a:buNone/>
              <a:defRPr sz="1200">
                <a:solidFill>
                  <a:srgbClr val="888888"/>
                </a:solidFill>
              </a:defRPr>
            </a:lvl7pPr>
            <a:lvl8pPr indent="0" lvl="7" marL="0" algn="r">
              <a:spcBef>
                <a:spcPts val="0"/>
              </a:spcBef>
              <a:buNone/>
              <a:defRPr sz="1200">
                <a:solidFill>
                  <a:srgbClr val="888888"/>
                </a:solidFill>
              </a:defRPr>
            </a:lvl8pPr>
            <a:lvl9pPr indent="0" lvl="8" marL="0" algn="r">
              <a:spcBef>
                <a:spcPts val="0"/>
              </a:spcBef>
              <a:buNone/>
              <a:defRPr sz="1200">
                <a:solidFill>
                  <a:srgbClr val="888888"/>
                </a:solidFil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mp; Bullets">
  <p:cSld name="Title &amp; Bullets">
    <p:spTree>
      <p:nvGrpSpPr>
        <p:cNvPr id="24" name="Shape 24"/>
        <p:cNvGrpSpPr/>
        <p:nvPr/>
      </p:nvGrpSpPr>
      <p:grpSpPr>
        <a:xfrm>
          <a:off x="0" y="0"/>
          <a:ext cx="0" cy="0"/>
          <a:chOff x="0" y="0"/>
          <a:chExt cx="0" cy="0"/>
        </a:xfrm>
      </p:grpSpPr>
      <p:sp>
        <p:nvSpPr>
          <p:cNvPr id="25" name="Google Shape;25;p56"/>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6" name="Google Shape;26;p56"/>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7" name="Google Shape;27;p5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sz="1200">
                <a:solidFill>
                  <a:srgbClr val="888888"/>
                </a:solidFill>
                <a:latin typeface="Calibri"/>
                <a:ea typeface="Calibri"/>
                <a:cs typeface="Calibri"/>
                <a:sym typeface="Calibri"/>
              </a:defRPr>
            </a:lvl1pPr>
            <a:lvl2pPr indent="0" lvl="1" marL="0" algn="r">
              <a:spcBef>
                <a:spcPts val="0"/>
              </a:spcBef>
              <a:buNone/>
              <a:defRPr sz="1200">
                <a:solidFill>
                  <a:srgbClr val="888888"/>
                </a:solidFill>
                <a:latin typeface="Calibri"/>
                <a:ea typeface="Calibri"/>
                <a:cs typeface="Calibri"/>
                <a:sym typeface="Calibri"/>
              </a:defRPr>
            </a:lvl2pPr>
            <a:lvl3pPr indent="0" lvl="2" marL="0" algn="r">
              <a:spcBef>
                <a:spcPts val="0"/>
              </a:spcBef>
              <a:buNone/>
              <a:defRPr sz="1200">
                <a:solidFill>
                  <a:srgbClr val="888888"/>
                </a:solidFill>
                <a:latin typeface="Calibri"/>
                <a:ea typeface="Calibri"/>
                <a:cs typeface="Calibri"/>
                <a:sym typeface="Calibri"/>
              </a:defRPr>
            </a:lvl3pPr>
            <a:lvl4pPr indent="0" lvl="3" marL="0" algn="r">
              <a:spcBef>
                <a:spcPts val="0"/>
              </a:spcBef>
              <a:buNone/>
              <a:defRPr sz="1200">
                <a:solidFill>
                  <a:srgbClr val="888888"/>
                </a:solidFill>
                <a:latin typeface="Calibri"/>
                <a:ea typeface="Calibri"/>
                <a:cs typeface="Calibri"/>
                <a:sym typeface="Calibri"/>
              </a:defRPr>
            </a:lvl4pPr>
            <a:lvl5pPr indent="0" lvl="4" marL="0" algn="r">
              <a:spcBef>
                <a:spcPts val="0"/>
              </a:spcBef>
              <a:buNone/>
              <a:defRPr sz="1200">
                <a:solidFill>
                  <a:srgbClr val="888888"/>
                </a:solidFill>
                <a:latin typeface="Calibri"/>
                <a:ea typeface="Calibri"/>
                <a:cs typeface="Calibri"/>
                <a:sym typeface="Calibri"/>
              </a:defRPr>
            </a:lvl5pPr>
            <a:lvl6pPr indent="0" lvl="5" marL="0" algn="r">
              <a:spcBef>
                <a:spcPts val="0"/>
              </a:spcBef>
              <a:buNone/>
              <a:defRPr sz="1200">
                <a:solidFill>
                  <a:srgbClr val="888888"/>
                </a:solidFill>
                <a:latin typeface="Calibri"/>
                <a:ea typeface="Calibri"/>
                <a:cs typeface="Calibri"/>
                <a:sym typeface="Calibri"/>
              </a:defRPr>
            </a:lvl6pPr>
            <a:lvl7pPr indent="0" lvl="6" marL="0" algn="r">
              <a:spcBef>
                <a:spcPts val="0"/>
              </a:spcBef>
              <a:buNone/>
              <a:defRPr sz="1200">
                <a:solidFill>
                  <a:srgbClr val="888888"/>
                </a:solidFill>
                <a:latin typeface="Calibri"/>
                <a:ea typeface="Calibri"/>
                <a:cs typeface="Calibri"/>
                <a:sym typeface="Calibri"/>
              </a:defRPr>
            </a:lvl7pPr>
            <a:lvl8pPr indent="0" lvl="7" marL="0" algn="r">
              <a:spcBef>
                <a:spcPts val="0"/>
              </a:spcBef>
              <a:buNone/>
              <a:defRPr sz="1200">
                <a:solidFill>
                  <a:srgbClr val="888888"/>
                </a:solidFill>
                <a:latin typeface="Calibri"/>
                <a:ea typeface="Calibri"/>
                <a:cs typeface="Calibri"/>
                <a:sym typeface="Calibri"/>
              </a:defRPr>
            </a:lvl8pPr>
            <a:lvl9pPr indent="0" lvl="8" marL="0" algn="r">
              <a:spcBef>
                <a:spcPts val="0"/>
              </a:spcBef>
              <a:buNone/>
              <a:defRPr sz="1200">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8" name="Shape 28"/>
        <p:cNvGrpSpPr/>
        <p:nvPr/>
      </p:nvGrpSpPr>
      <p:grpSpPr>
        <a:xfrm>
          <a:off x="0" y="0"/>
          <a:ext cx="0" cy="0"/>
          <a:chOff x="0" y="0"/>
          <a:chExt cx="0" cy="0"/>
        </a:xfrm>
      </p:grpSpPr>
      <p:sp>
        <p:nvSpPr>
          <p:cNvPr id="29" name="Google Shape;29;p53"/>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0" name="Google Shape;30;p53"/>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1" name="Google Shape;31;p5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2" name="Google Shape;32;p5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3" name="Google Shape;33;p5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34" name="Shape 34"/>
        <p:cNvGrpSpPr/>
        <p:nvPr/>
      </p:nvGrpSpPr>
      <p:grpSpPr>
        <a:xfrm>
          <a:off x="0" y="0"/>
          <a:ext cx="0" cy="0"/>
          <a:chOff x="0" y="0"/>
          <a:chExt cx="0" cy="0"/>
        </a:xfrm>
      </p:grpSpPr>
      <p:sp>
        <p:nvSpPr>
          <p:cNvPr id="35" name="Google Shape;35;p57"/>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6" name="Google Shape;36;p57"/>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888888"/>
              </a:buClr>
              <a:buSzPts val="2400"/>
              <a:buNone/>
              <a:defRPr sz="2400">
                <a:solidFill>
                  <a:srgbClr val="888888"/>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37" name="Google Shape;37;p5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8" name="Google Shape;38;p5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9" name="Google Shape;39;p5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40" name="Shape 40"/>
        <p:cNvGrpSpPr/>
        <p:nvPr/>
      </p:nvGrpSpPr>
      <p:grpSpPr>
        <a:xfrm>
          <a:off x="0" y="0"/>
          <a:ext cx="0" cy="0"/>
          <a:chOff x="0" y="0"/>
          <a:chExt cx="0" cy="0"/>
        </a:xfrm>
      </p:grpSpPr>
      <p:sp>
        <p:nvSpPr>
          <p:cNvPr id="41" name="Google Shape;41;p58"/>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2" name="Google Shape;42;p58"/>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3" name="Google Shape;43;p58"/>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4" name="Google Shape;44;p5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5" name="Google Shape;45;p5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6" name="Google Shape;46;p5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47" name="Shape 47"/>
        <p:cNvGrpSpPr/>
        <p:nvPr/>
      </p:nvGrpSpPr>
      <p:grpSpPr>
        <a:xfrm>
          <a:off x="0" y="0"/>
          <a:ext cx="0" cy="0"/>
          <a:chOff x="0" y="0"/>
          <a:chExt cx="0" cy="0"/>
        </a:xfrm>
      </p:grpSpPr>
      <p:sp>
        <p:nvSpPr>
          <p:cNvPr id="48" name="Google Shape;48;p59"/>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9" name="Google Shape;49;p59"/>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50" name="Google Shape;50;p59"/>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1" name="Google Shape;51;p59"/>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52" name="Google Shape;52;p59"/>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3" name="Google Shape;53;p5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4" name="Google Shape;54;p5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5" name="Google Shape;55;p5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56" name="Shape 56"/>
        <p:cNvGrpSpPr/>
        <p:nvPr/>
      </p:nvGrpSpPr>
      <p:grpSpPr>
        <a:xfrm>
          <a:off x="0" y="0"/>
          <a:ext cx="0" cy="0"/>
          <a:chOff x="0" y="0"/>
          <a:chExt cx="0" cy="0"/>
        </a:xfrm>
      </p:grpSpPr>
      <p:sp>
        <p:nvSpPr>
          <p:cNvPr id="57" name="Google Shape;57;p60"/>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8" name="Google Shape;58;p6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9" name="Google Shape;59;p6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0" name="Google Shape;60;p6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61" name="Shape 61"/>
        <p:cNvGrpSpPr/>
        <p:nvPr/>
      </p:nvGrpSpPr>
      <p:grpSpPr>
        <a:xfrm>
          <a:off x="0" y="0"/>
          <a:ext cx="0" cy="0"/>
          <a:chOff x="0" y="0"/>
          <a:chExt cx="0" cy="0"/>
        </a:xfrm>
      </p:grpSpPr>
      <p:sp>
        <p:nvSpPr>
          <p:cNvPr id="62" name="Google Shape;62;p6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3" name="Google Shape;63;p6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4" name="Google Shape;64;p6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65" name="Shape 65"/>
        <p:cNvGrpSpPr/>
        <p:nvPr/>
      </p:nvGrpSpPr>
      <p:grpSpPr>
        <a:xfrm>
          <a:off x="0" y="0"/>
          <a:ext cx="0" cy="0"/>
          <a:chOff x="0" y="0"/>
          <a:chExt cx="0" cy="0"/>
        </a:xfrm>
      </p:grpSpPr>
      <p:sp>
        <p:nvSpPr>
          <p:cNvPr id="66" name="Google Shape;66;p62"/>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7" name="Google Shape;67;p62"/>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68" name="Google Shape;68;p62"/>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69" name="Google Shape;69;p6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0" name="Google Shape;70;p6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1" name="Google Shape;71;p6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72" name="Shape 72"/>
        <p:cNvGrpSpPr/>
        <p:nvPr/>
      </p:nvGrpSpPr>
      <p:grpSpPr>
        <a:xfrm>
          <a:off x="0" y="0"/>
          <a:ext cx="0" cy="0"/>
          <a:chOff x="0" y="0"/>
          <a:chExt cx="0" cy="0"/>
        </a:xfrm>
      </p:grpSpPr>
      <p:sp>
        <p:nvSpPr>
          <p:cNvPr id="73" name="Google Shape;73;p63"/>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4" name="Google Shape;74;p63"/>
          <p:cNvSpPr/>
          <p:nvPr>
            <p:ph idx="2" type="pic"/>
          </p:nvPr>
        </p:nvSpPr>
        <p:spPr>
          <a:xfrm>
            <a:off x="5183188" y="987425"/>
            <a:ext cx="6172200" cy="4873625"/>
          </a:xfrm>
          <a:prstGeom prst="rect">
            <a:avLst/>
          </a:prstGeom>
          <a:noFill/>
          <a:ln>
            <a:noFill/>
          </a:ln>
        </p:spPr>
        <p:txBody>
          <a:bodyPr anchorCtr="0" anchor="t" bIns="45700" lIns="91425" spcFirstLastPara="1" rIns="91425" wrap="square" tIns="45700">
            <a:normAutofit/>
          </a:bodyPr>
          <a:lstStyle>
            <a:lvl1pPr lvl="0" marR="0" rtl="0" algn="l">
              <a:lnSpc>
                <a:spcPct val="90000"/>
              </a:lnSpc>
              <a:spcBef>
                <a:spcPts val="1000"/>
              </a:spcBef>
              <a:spcAft>
                <a:spcPts val="0"/>
              </a:spcAft>
              <a:buClr>
                <a:schemeClr val="dk1"/>
              </a:buClr>
              <a:buSzPts val="3200"/>
              <a:buFont typeface="Arial"/>
              <a:buNone/>
              <a:defRPr b="0" i="0" sz="32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800"/>
              <a:buFont typeface="Arial"/>
              <a:buNone/>
              <a:defRPr b="0" i="0" sz="28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400"/>
              <a:buFont typeface="Arial"/>
              <a:buNone/>
              <a:defRPr b="0" i="0" sz="24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9pPr>
          </a:lstStyle>
          <a:p/>
        </p:txBody>
      </p:sp>
      <p:sp>
        <p:nvSpPr>
          <p:cNvPr id="75" name="Google Shape;75;p63"/>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76" name="Google Shape;76;p6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7" name="Google Shape;77;p6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8" name="Google Shape;78;p6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79" name="Shape 79"/>
        <p:cNvGrpSpPr/>
        <p:nvPr/>
      </p:nvGrpSpPr>
      <p:grpSpPr>
        <a:xfrm>
          <a:off x="0" y="0"/>
          <a:ext cx="0" cy="0"/>
          <a:chOff x="0" y="0"/>
          <a:chExt cx="0" cy="0"/>
        </a:xfrm>
      </p:grpSpPr>
      <p:sp>
        <p:nvSpPr>
          <p:cNvPr id="80" name="Google Shape;80;p64"/>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1" name="Google Shape;81;p64"/>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2" name="Google Shape;82;p6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3" name="Google Shape;83;p6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4" name="Google Shape;84;p6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85" name="Shape 85"/>
        <p:cNvGrpSpPr/>
        <p:nvPr/>
      </p:nvGrpSpPr>
      <p:grpSpPr>
        <a:xfrm>
          <a:off x="0" y="0"/>
          <a:ext cx="0" cy="0"/>
          <a:chOff x="0" y="0"/>
          <a:chExt cx="0" cy="0"/>
        </a:xfrm>
      </p:grpSpPr>
      <p:sp>
        <p:nvSpPr>
          <p:cNvPr id="86" name="Google Shape;86;p65"/>
          <p:cNvSpPr txBox="1"/>
          <p:nvPr>
            <p:ph type="title"/>
          </p:nvPr>
        </p:nvSpPr>
        <p:spPr>
          <a:xfrm rot="5400000">
            <a:off x="7133431" y="1956594"/>
            <a:ext cx="5811838" cy="26289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7" name="Google Shape;87;p65"/>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8" name="Google Shape;88;p6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9" name="Google Shape;89;p6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0" name="Google Shape;90;p6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97" name="Shape 97"/>
        <p:cNvGrpSpPr/>
        <p:nvPr/>
      </p:nvGrpSpPr>
      <p:grpSpPr>
        <a:xfrm>
          <a:off x="0" y="0"/>
          <a:ext cx="0" cy="0"/>
          <a:chOff x="0" y="0"/>
          <a:chExt cx="0" cy="0"/>
        </a:xfrm>
      </p:grpSpPr>
      <p:sp>
        <p:nvSpPr>
          <p:cNvPr id="98" name="Google Shape;98;p54"/>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l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9" name="Google Shape;99;p54"/>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lt1"/>
              </a:buClr>
              <a:buSzPts val="1800"/>
              <a:buChar char="•"/>
              <a:defRPr/>
            </a:lvl1pPr>
            <a:lvl2pPr indent="-342900" lvl="1" marL="914400" algn="l">
              <a:lnSpc>
                <a:spcPct val="90000"/>
              </a:lnSpc>
              <a:spcBef>
                <a:spcPts val="500"/>
              </a:spcBef>
              <a:spcAft>
                <a:spcPts val="0"/>
              </a:spcAft>
              <a:buClr>
                <a:schemeClr val="lt1"/>
              </a:buClr>
              <a:buSzPts val="1800"/>
              <a:buChar char="•"/>
              <a:defRPr/>
            </a:lvl2pPr>
            <a:lvl3pPr indent="-342900" lvl="2" marL="1371600" algn="l">
              <a:lnSpc>
                <a:spcPct val="90000"/>
              </a:lnSpc>
              <a:spcBef>
                <a:spcPts val="500"/>
              </a:spcBef>
              <a:spcAft>
                <a:spcPts val="0"/>
              </a:spcAft>
              <a:buClr>
                <a:schemeClr val="lt1"/>
              </a:buClr>
              <a:buSzPts val="1800"/>
              <a:buChar char="•"/>
              <a:defRPr/>
            </a:lvl3pPr>
            <a:lvl4pPr indent="-342900" lvl="3" marL="1828800" algn="l">
              <a:lnSpc>
                <a:spcPct val="90000"/>
              </a:lnSpc>
              <a:spcBef>
                <a:spcPts val="500"/>
              </a:spcBef>
              <a:spcAft>
                <a:spcPts val="0"/>
              </a:spcAft>
              <a:buClr>
                <a:schemeClr val="lt1"/>
              </a:buClr>
              <a:buSzPts val="1800"/>
              <a:buChar char="•"/>
              <a:defRPr/>
            </a:lvl4pPr>
            <a:lvl5pPr indent="-342900" lvl="4" marL="2286000" algn="l">
              <a:lnSpc>
                <a:spcPct val="90000"/>
              </a:lnSpc>
              <a:spcBef>
                <a:spcPts val="500"/>
              </a:spcBef>
              <a:spcAft>
                <a:spcPts val="0"/>
              </a:spcAft>
              <a:buClr>
                <a:schemeClr val="lt1"/>
              </a:buClr>
              <a:buSzPts val="1800"/>
              <a:buChar char="•"/>
              <a:defRPr/>
            </a:lvl5pPr>
            <a:lvl6pPr indent="-342900" lvl="5" marL="2743200" algn="l">
              <a:lnSpc>
                <a:spcPct val="90000"/>
              </a:lnSpc>
              <a:spcBef>
                <a:spcPts val="500"/>
              </a:spcBef>
              <a:spcAft>
                <a:spcPts val="0"/>
              </a:spcAft>
              <a:buClr>
                <a:schemeClr val="lt1"/>
              </a:buClr>
              <a:buSzPts val="1800"/>
              <a:buChar char="•"/>
              <a:defRPr/>
            </a:lvl6pPr>
            <a:lvl7pPr indent="-342900" lvl="6" marL="3200400" algn="l">
              <a:lnSpc>
                <a:spcPct val="90000"/>
              </a:lnSpc>
              <a:spcBef>
                <a:spcPts val="500"/>
              </a:spcBef>
              <a:spcAft>
                <a:spcPts val="0"/>
              </a:spcAft>
              <a:buClr>
                <a:schemeClr val="lt1"/>
              </a:buClr>
              <a:buSzPts val="1800"/>
              <a:buChar char="•"/>
              <a:defRPr/>
            </a:lvl7pPr>
            <a:lvl8pPr indent="-342900" lvl="7" marL="3657600" algn="l">
              <a:lnSpc>
                <a:spcPct val="90000"/>
              </a:lnSpc>
              <a:spcBef>
                <a:spcPts val="500"/>
              </a:spcBef>
              <a:spcAft>
                <a:spcPts val="0"/>
              </a:spcAft>
              <a:buClr>
                <a:schemeClr val="lt1"/>
              </a:buClr>
              <a:buSzPts val="1800"/>
              <a:buChar char="•"/>
              <a:defRPr/>
            </a:lvl8pPr>
            <a:lvl9pPr indent="-342900" lvl="8" marL="4114800" algn="l">
              <a:lnSpc>
                <a:spcPct val="90000"/>
              </a:lnSpc>
              <a:spcBef>
                <a:spcPts val="500"/>
              </a:spcBef>
              <a:spcAft>
                <a:spcPts val="0"/>
              </a:spcAft>
              <a:buClr>
                <a:schemeClr val="lt1"/>
              </a:buClr>
              <a:buSzPts val="1800"/>
              <a:buChar char="•"/>
              <a:defRPr/>
            </a:lvl9pPr>
          </a:lstStyle>
          <a:p/>
        </p:txBody>
      </p:sp>
      <p:sp>
        <p:nvSpPr>
          <p:cNvPr id="100" name="Google Shape;100;p5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1" name="Google Shape;101;p5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2" name="Google Shape;102;p5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3.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6F9FC"/>
            </a:gs>
            <a:gs pos="12000">
              <a:srgbClr val="2E75B5"/>
            </a:gs>
            <a:gs pos="83000">
              <a:srgbClr val="B3D1EC"/>
            </a:gs>
            <a:gs pos="100000">
              <a:srgbClr val="CCE0F2"/>
            </a:gs>
          </a:gsLst>
          <a:lin ang="16200000" scaled="0"/>
        </a:gradFill>
      </p:bgPr>
    </p:bg>
    <p:spTree>
      <p:nvGrpSpPr>
        <p:cNvPr id="9" name="Shape 9"/>
        <p:cNvGrpSpPr/>
        <p:nvPr/>
      </p:nvGrpSpPr>
      <p:grpSpPr>
        <a:xfrm>
          <a:off x="0" y="0"/>
          <a:ext cx="0" cy="0"/>
          <a:chOff x="0" y="0"/>
          <a:chExt cx="0" cy="0"/>
        </a:xfrm>
      </p:grpSpPr>
      <p:sp>
        <p:nvSpPr>
          <p:cNvPr id="10" name="Google Shape;10;p50"/>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1" name="Google Shape;11;p50"/>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2" name="Google Shape;12;p5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3" name="Google Shape;13;p5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4" name="Google Shape;14;p5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6F9FC"/>
            </a:gs>
            <a:gs pos="12000">
              <a:srgbClr val="2E75B5"/>
            </a:gs>
            <a:gs pos="83000">
              <a:srgbClr val="B3D1EC"/>
            </a:gs>
            <a:gs pos="100000">
              <a:srgbClr val="CCE0F2"/>
            </a:gs>
          </a:gsLst>
          <a:lin ang="16200000" scaled="0"/>
        </a:gradFill>
      </p:bgPr>
    </p:bg>
    <p:spTree>
      <p:nvGrpSpPr>
        <p:cNvPr id="91" name="Shape 91"/>
        <p:cNvGrpSpPr/>
        <p:nvPr/>
      </p:nvGrpSpPr>
      <p:grpSpPr>
        <a:xfrm>
          <a:off x="0" y="0"/>
          <a:ext cx="0" cy="0"/>
          <a:chOff x="0" y="0"/>
          <a:chExt cx="0" cy="0"/>
        </a:xfrm>
      </p:grpSpPr>
      <p:sp>
        <p:nvSpPr>
          <p:cNvPr id="92" name="Google Shape;92;p52"/>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93" name="Google Shape;93;p52"/>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lt1"/>
              </a:buClr>
              <a:buSzPts val="2800"/>
              <a:buFont typeface="Arial"/>
              <a:buChar char="•"/>
              <a:defRPr b="0" i="0" sz="2800" u="none" cap="none" strike="noStrike">
                <a:solidFill>
                  <a:schemeClr val="lt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lt1"/>
              </a:buClr>
              <a:buSzPts val="2400"/>
              <a:buFont typeface="Arial"/>
              <a:buChar char="•"/>
              <a:defRPr b="0" i="0" sz="2400" u="none" cap="none" strike="noStrike">
                <a:solidFill>
                  <a:schemeClr val="lt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lt1"/>
              </a:buClr>
              <a:buSzPts val="2000"/>
              <a:buFont typeface="Arial"/>
              <a:buChar char="•"/>
              <a:defRPr b="0" i="0" sz="2000" u="none" cap="none" strike="noStrike">
                <a:solidFill>
                  <a:schemeClr val="lt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9pPr>
          </a:lstStyle>
          <a:p/>
        </p:txBody>
      </p:sp>
      <p:sp>
        <p:nvSpPr>
          <p:cNvPr id="94" name="Google Shape;94;p5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lt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9pPr>
          </a:lstStyle>
          <a:p/>
        </p:txBody>
      </p:sp>
      <p:sp>
        <p:nvSpPr>
          <p:cNvPr id="95" name="Google Shape;95;p5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chemeClr val="lt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9pPr>
          </a:lstStyle>
          <a:p/>
        </p:txBody>
      </p:sp>
      <p:sp>
        <p:nvSpPr>
          <p:cNvPr id="96" name="Google Shape;96;p5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chemeClr val="lt1"/>
                </a:solidFill>
                <a:latin typeface="Calibri"/>
                <a:ea typeface="Calibri"/>
                <a:cs typeface="Calibri"/>
                <a:sym typeface="Calibri"/>
              </a:defRPr>
            </a:lvl1pPr>
            <a:lvl2pPr indent="0" lvl="1" marL="0" marR="0" rtl="0" algn="r">
              <a:spcBef>
                <a:spcPts val="0"/>
              </a:spcBef>
              <a:buNone/>
              <a:defRPr b="0" i="0" sz="1200" u="none" cap="none" strike="noStrike">
                <a:solidFill>
                  <a:schemeClr val="lt1"/>
                </a:solidFill>
                <a:latin typeface="Calibri"/>
                <a:ea typeface="Calibri"/>
                <a:cs typeface="Calibri"/>
                <a:sym typeface="Calibri"/>
              </a:defRPr>
            </a:lvl2pPr>
            <a:lvl3pPr indent="0" lvl="2" marL="0" marR="0" rtl="0" algn="r">
              <a:spcBef>
                <a:spcPts val="0"/>
              </a:spcBef>
              <a:buNone/>
              <a:defRPr b="0" i="0" sz="1200" u="none" cap="none" strike="noStrike">
                <a:solidFill>
                  <a:schemeClr val="lt1"/>
                </a:solidFill>
                <a:latin typeface="Calibri"/>
                <a:ea typeface="Calibri"/>
                <a:cs typeface="Calibri"/>
                <a:sym typeface="Calibri"/>
              </a:defRPr>
            </a:lvl3pPr>
            <a:lvl4pPr indent="0" lvl="3" marL="0" marR="0" rtl="0" algn="r">
              <a:spcBef>
                <a:spcPts val="0"/>
              </a:spcBef>
              <a:buNone/>
              <a:defRPr b="0" i="0" sz="1200" u="none" cap="none" strike="noStrike">
                <a:solidFill>
                  <a:schemeClr val="lt1"/>
                </a:solidFill>
                <a:latin typeface="Calibri"/>
                <a:ea typeface="Calibri"/>
                <a:cs typeface="Calibri"/>
                <a:sym typeface="Calibri"/>
              </a:defRPr>
            </a:lvl4pPr>
            <a:lvl5pPr indent="0" lvl="4" marL="0" marR="0" rtl="0" algn="r">
              <a:spcBef>
                <a:spcPts val="0"/>
              </a:spcBef>
              <a:buNone/>
              <a:defRPr b="0" i="0" sz="1200" u="none" cap="none" strike="noStrike">
                <a:solidFill>
                  <a:schemeClr val="lt1"/>
                </a:solidFill>
                <a:latin typeface="Calibri"/>
                <a:ea typeface="Calibri"/>
                <a:cs typeface="Calibri"/>
                <a:sym typeface="Calibri"/>
              </a:defRPr>
            </a:lvl5pPr>
            <a:lvl6pPr indent="0" lvl="5" marL="0" marR="0" rtl="0" algn="r">
              <a:spcBef>
                <a:spcPts val="0"/>
              </a:spcBef>
              <a:buNone/>
              <a:defRPr b="0" i="0" sz="1200" u="none" cap="none" strike="noStrike">
                <a:solidFill>
                  <a:schemeClr val="lt1"/>
                </a:solidFill>
                <a:latin typeface="Calibri"/>
                <a:ea typeface="Calibri"/>
                <a:cs typeface="Calibri"/>
                <a:sym typeface="Calibri"/>
              </a:defRPr>
            </a:lvl6pPr>
            <a:lvl7pPr indent="0" lvl="6" marL="0" marR="0" rtl="0" algn="r">
              <a:spcBef>
                <a:spcPts val="0"/>
              </a:spcBef>
              <a:buNone/>
              <a:defRPr b="0" i="0" sz="1200" u="none" cap="none" strike="noStrike">
                <a:solidFill>
                  <a:schemeClr val="lt1"/>
                </a:solidFill>
                <a:latin typeface="Calibri"/>
                <a:ea typeface="Calibri"/>
                <a:cs typeface="Calibri"/>
                <a:sym typeface="Calibri"/>
              </a:defRPr>
            </a:lvl7pPr>
            <a:lvl8pPr indent="0" lvl="7" marL="0" marR="0" rtl="0" algn="r">
              <a:spcBef>
                <a:spcPts val="0"/>
              </a:spcBef>
              <a:buNone/>
              <a:defRPr b="0" i="0" sz="1200" u="none" cap="none" strike="noStrike">
                <a:solidFill>
                  <a:schemeClr val="lt1"/>
                </a:solidFill>
                <a:latin typeface="Calibri"/>
                <a:ea typeface="Calibri"/>
                <a:cs typeface="Calibri"/>
                <a:sym typeface="Calibri"/>
              </a:defRPr>
            </a:lvl8pPr>
            <a:lvl9pPr indent="0" lvl="8" marL="0" marR="0" rtl="0" algn="r">
              <a:spcBef>
                <a:spcPts val="0"/>
              </a:spcBef>
              <a:buNone/>
              <a:defRPr b="0" i="0" sz="1200" u="none" cap="none" strike="noStrike">
                <a:solidFill>
                  <a:schemeClr val="lt1"/>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63" r:id="rId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xml"/><Relationship Id="rId3" Type="http://schemas.openxmlformats.org/officeDocument/2006/relationships/image" Target="../media/image3.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image" Target="../media/image7.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 Id="rId3" Type="http://schemas.openxmlformats.org/officeDocument/2006/relationships/image" Target="../media/image4.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 Id="rId3" Type="http://schemas.openxmlformats.org/officeDocument/2006/relationships/image" Target="../media/image6.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 Id="rId3" Type="http://schemas.openxmlformats.org/officeDocument/2006/relationships/image" Target="../media/image8.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 Id="rId3" Type="http://schemas.openxmlformats.org/officeDocument/2006/relationships/image" Target="../media/image2.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 Id="rId3" Type="http://schemas.openxmlformats.org/officeDocument/2006/relationships/image" Target="../media/image1.png"/><Relationship Id="rId4" Type="http://schemas.openxmlformats.org/officeDocument/2006/relationships/image" Target="../media/image5.jp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 Id="rId3" Type="http://schemas.openxmlformats.org/officeDocument/2006/relationships/image" Target="../media/image1.png"/><Relationship Id="rId4" Type="http://schemas.openxmlformats.org/officeDocument/2006/relationships/image" Target="../media/image5.jp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 Id="rId3" Type="http://schemas.openxmlformats.org/officeDocument/2006/relationships/image" Target="../media/image5.jp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 Id="rId3" Type="http://schemas.openxmlformats.org/officeDocument/2006/relationships/image" Target="../media/image5.jp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xml"/><Relationship Id="rId3" Type="http://schemas.openxmlformats.org/officeDocument/2006/relationships/image" Target="../media/image5.jp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6.xml"/><Relationship Id="rId3" Type="http://schemas.openxmlformats.org/officeDocument/2006/relationships/image" Target="../media/image5.jp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7.xml"/><Relationship Id="rId3" Type="http://schemas.openxmlformats.org/officeDocument/2006/relationships/image" Target="../media/image5.jp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8.xml"/><Relationship Id="rId3" Type="http://schemas.openxmlformats.org/officeDocument/2006/relationships/image" Target="../media/image5.jp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xml"/><Relationship Id="rId3" Type="http://schemas.openxmlformats.org/officeDocument/2006/relationships/image" Target="../media/image5.jp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0.xml"/><Relationship Id="rId3" Type="http://schemas.openxmlformats.org/officeDocument/2006/relationships/image" Target="../media/image5.jp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1.xml"/><Relationship Id="rId3" Type="http://schemas.openxmlformats.org/officeDocument/2006/relationships/image" Target="../media/image5.jp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2.xml"/><Relationship Id="rId3" Type="http://schemas.openxmlformats.org/officeDocument/2006/relationships/image" Target="../media/image5.jp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3.xml"/><Relationship Id="rId3" Type="http://schemas.openxmlformats.org/officeDocument/2006/relationships/image" Target="../media/image5.jp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4.xml"/><Relationship Id="rId3" Type="http://schemas.openxmlformats.org/officeDocument/2006/relationships/image" Target="../media/image5.jp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5.xml"/><Relationship Id="rId3" Type="http://schemas.openxmlformats.org/officeDocument/2006/relationships/image" Target="../media/image15.png"/><Relationship Id="rId4" Type="http://schemas.openxmlformats.org/officeDocument/2006/relationships/image" Target="../media/image9.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6.xml"/><Relationship Id="rId3" Type="http://schemas.openxmlformats.org/officeDocument/2006/relationships/image" Target="../media/image9.png"/><Relationship Id="rId4" Type="http://schemas.openxmlformats.org/officeDocument/2006/relationships/hyperlink" Target="http://drive.google.com/file/d/1iO0V3ahIR7y127KCUM2iYwIgteSJ53GZ/view" TargetMode="External"/><Relationship Id="rId5" Type="http://schemas.openxmlformats.org/officeDocument/2006/relationships/image" Target="../media/image28.jp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7.xml"/><Relationship Id="rId3" Type="http://schemas.openxmlformats.org/officeDocument/2006/relationships/image" Target="../media/image9.png"/><Relationship Id="rId4" Type="http://schemas.openxmlformats.org/officeDocument/2006/relationships/image" Target="../media/image16.png"/><Relationship Id="rId5" Type="http://schemas.openxmlformats.org/officeDocument/2006/relationships/image" Target="../media/image18.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8.xml"/><Relationship Id="rId3" Type="http://schemas.openxmlformats.org/officeDocument/2006/relationships/image" Target="../media/image10.png"/><Relationship Id="rId4" Type="http://schemas.openxmlformats.org/officeDocument/2006/relationships/image" Target="../media/image9.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9.xml"/><Relationship Id="rId3" Type="http://schemas.openxmlformats.org/officeDocument/2006/relationships/image" Target="../media/image11.png"/><Relationship Id="rId4" Type="http://schemas.openxmlformats.org/officeDocument/2006/relationships/image" Target="../media/image9.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0.xml"/><Relationship Id="rId3" Type="http://schemas.openxmlformats.org/officeDocument/2006/relationships/image" Target="../media/image9.png"/><Relationship Id="rId4" Type="http://schemas.openxmlformats.org/officeDocument/2006/relationships/image" Target="../media/image13.png"/><Relationship Id="rId5" Type="http://schemas.openxmlformats.org/officeDocument/2006/relationships/image" Target="../media/image12.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1.xml"/><Relationship Id="rId3" Type="http://schemas.openxmlformats.org/officeDocument/2006/relationships/image" Target="../media/image14.png"/><Relationship Id="rId4" Type="http://schemas.openxmlformats.org/officeDocument/2006/relationships/image" Target="../media/image12.png"/><Relationship Id="rId5" Type="http://schemas.openxmlformats.org/officeDocument/2006/relationships/image" Target="../media/image9.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2.xml"/><Relationship Id="rId3" Type="http://schemas.openxmlformats.org/officeDocument/2006/relationships/image" Target="../media/image12.png"/><Relationship Id="rId4" Type="http://schemas.openxmlformats.org/officeDocument/2006/relationships/image" Target="../media/image22.png"/><Relationship Id="rId5" Type="http://schemas.openxmlformats.org/officeDocument/2006/relationships/image" Target="../media/image9.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3.xml"/><Relationship Id="rId3" Type="http://schemas.openxmlformats.org/officeDocument/2006/relationships/image" Target="../media/image12.png"/><Relationship Id="rId4" Type="http://schemas.openxmlformats.org/officeDocument/2006/relationships/image" Target="../media/image9.png"/><Relationship Id="rId5" Type="http://schemas.openxmlformats.org/officeDocument/2006/relationships/image" Target="../media/image19.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4.xml"/><Relationship Id="rId3" Type="http://schemas.openxmlformats.org/officeDocument/2006/relationships/image" Target="../media/image12.png"/><Relationship Id="rId4" Type="http://schemas.openxmlformats.org/officeDocument/2006/relationships/image" Target="../media/image9.png"/><Relationship Id="rId5" Type="http://schemas.openxmlformats.org/officeDocument/2006/relationships/image" Target="../media/image25.pn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5.xml"/><Relationship Id="rId3" Type="http://schemas.openxmlformats.org/officeDocument/2006/relationships/image" Target="../media/image12.png"/><Relationship Id="rId4" Type="http://schemas.openxmlformats.org/officeDocument/2006/relationships/image" Target="../media/image9.png"/><Relationship Id="rId5" Type="http://schemas.openxmlformats.org/officeDocument/2006/relationships/image" Target="../media/image21.pn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6.xml"/><Relationship Id="rId3" Type="http://schemas.openxmlformats.org/officeDocument/2006/relationships/image" Target="../media/image30.pn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7.xml"/><Relationship Id="rId3" Type="http://schemas.openxmlformats.org/officeDocument/2006/relationships/image" Target="../media/image17.png"/><Relationship Id="rId4" Type="http://schemas.openxmlformats.org/officeDocument/2006/relationships/image" Target="../media/image36.pn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8.xml"/><Relationship Id="rId3" Type="http://schemas.openxmlformats.org/officeDocument/2006/relationships/image" Target="../media/image23.pn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9.xml"/><Relationship Id="rId3" Type="http://schemas.openxmlformats.org/officeDocument/2006/relationships/image" Target="../media/image24.pn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0.xml"/><Relationship Id="rId3" Type="http://schemas.openxmlformats.org/officeDocument/2006/relationships/image" Target="../media/image32.pn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1.xml"/><Relationship Id="rId3" Type="http://schemas.openxmlformats.org/officeDocument/2006/relationships/hyperlink" Target="http://drive.google.com/file/d/1cEgQLi3qRdZkHOkp_xABDMTyQFXwRPDT/view" TargetMode="External"/><Relationship Id="rId4" Type="http://schemas.openxmlformats.org/officeDocument/2006/relationships/image" Target="../media/image20.jp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2.xml"/><Relationship Id="rId3" Type="http://schemas.openxmlformats.org/officeDocument/2006/relationships/image" Target="../media/image29.png"/></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3.xml"/><Relationship Id="rId3" Type="http://schemas.openxmlformats.org/officeDocument/2006/relationships/image" Target="../media/image31.png"/></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4.xml"/><Relationship Id="rId3" Type="http://schemas.openxmlformats.org/officeDocument/2006/relationships/image" Target="../media/image42.png"/></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5.xml"/><Relationship Id="rId3" Type="http://schemas.openxmlformats.org/officeDocument/2006/relationships/image" Target="../media/image26.png"/></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6.xml"/><Relationship Id="rId3" Type="http://schemas.openxmlformats.org/officeDocument/2006/relationships/image" Target="../media/image37.png"/></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7.xml"/><Relationship Id="rId3" Type="http://schemas.openxmlformats.org/officeDocument/2006/relationships/image" Target="../media/image33.png"/></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8.xml"/><Relationship Id="rId3" Type="http://schemas.openxmlformats.org/officeDocument/2006/relationships/image" Target="../media/image35.png"/></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9.xml"/><Relationship Id="rId3" Type="http://schemas.openxmlformats.org/officeDocument/2006/relationships/image" Target="../media/image34.png"/></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0.xml"/><Relationship Id="rId3" Type="http://schemas.openxmlformats.org/officeDocument/2006/relationships/image" Target="../media/image39.png"/><Relationship Id="rId4" Type="http://schemas.openxmlformats.org/officeDocument/2006/relationships/image" Target="../media/image38.png"/><Relationship Id="rId5" Type="http://schemas.openxmlformats.org/officeDocument/2006/relationships/image" Target="../media/image40.png"/></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1.xml"/><Relationship Id="rId3" Type="http://schemas.openxmlformats.org/officeDocument/2006/relationships/image" Target="../media/image41.png"/></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2.xml"/><Relationship Id="rId3" Type="http://schemas.openxmlformats.org/officeDocument/2006/relationships/image" Target="../media/image41.png"/></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3.xml"/><Relationship Id="rId3" Type="http://schemas.openxmlformats.org/officeDocument/2006/relationships/image" Target="../media/image41.png"/></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4.xml"/><Relationship Id="rId3" Type="http://schemas.openxmlformats.org/officeDocument/2006/relationships/image" Target="../media/image41.png"/><Relationship Id="rId4" Type="http://schemas.openxmlformats.org/officeDocument/2006/relationships/hyperlink" Target="http://drive.google.com/file/d/1ZcUXDmxa_LbVkYc1PCdDYSML62ARYo0d/view" TargetMode="External"/><Relationship Id="rId5" Type="http://schemas.openxmlformats.org/officeDocument/2006/relationships/image" Target="../media/image27.png"/></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5.xml"/><Relationship Id="rId3" Type="http://schemas.openxmlformats.org/officeDocument/2006/relationships/image" Target="../media/image48.png"/></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6.xml"/><Relationship Id="rId3" Type="http://schemas.openxmlformats.org/officeDocument/2006/relationships/image" Target="../media/image47.png"/></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7.xml"/><Relationship Id="rId3" Type="http://schemas.openxmlformats.org/officeDocument/2006/relationships/image" Target="../media/image45.png"/></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8.xml"/><Relationship Id="rId3" Type="http://schemas.openxmlformats.org/officeDocument/2006/relationships/image" Target="../media/image44.png"/></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9.xml"/><Relationship Id="rId3" Type="http://schemas.openxmlformats.org/officeDocument/2006/relationships/image" Target="../media/image43.png"/></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0.xml"/><Relationship Id="rId3" Type="http://schemas.openxmlformats.org/officeDocument/2006/relationships/image" Target="../media/image49.png"/></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1.xml"/><Relationship Id="rId3" Type="http://schemas.openxmlformats.org/officeDocument/2006/relationships/image" Target="../media/image41.png"/></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2.xml"/><Relationship Id="rId3" Type="http://schemas.openxmlformats.org/officeDocument/2006/relationships/image" Target="../media/image41.png"/><Relationship Id="rId4" Type="http://schemas.openxmlformats.org/officeDocument/2006/relationships/image" Target="../media/image46.png"/></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3.xml"/><Relationship Id="rId3" Type="http://schemas.openxmlformats.org/officeDocument/2006/relationships/image" Target="../media/image41.png"/></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4.xml"/><Relationship Id="rId3" Type="http://schemas.openxmlformats.org/officeDocument/2006/relationships/image" Target="../media/image41.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7" name="Shape 107"/>
        <p:cNvGrpSpPr/>
        <p:nvPr/>
      </p:nvGrpSpPr>
      <p:grpSpPr>
        <a:xfrm>
          <a:off x="0" y="0"/>
          <a:ext cx="0" cy="0"/>
          <a:chOff x="0" y="0"/>
          <a:chExt cx="0" cy="0"/>
        </a:xfrm>
      </p:grpSpPr>
      <p:sp>
        <p:nvSpPr>
          <p:cNvPr id="108" name="Google Shape;108;p1"/>
          <p:cNvSpPr/>
          <p:nvPr/>
        </p:nvSpPr>
        <p:spPr>
          <a:xfrm>
            <a:off x="0" y="1"/>
            <a:ext cx="5920619" cy="2130951"/>
          </a:xfrm>
          <a:custGeom>
            <a:rect b="b" l="l" r="r" t="t"/>
            <a:pathLst>
              <a:path extrusionOk="0" h="2130951" w="5920619">
                <a:moveTo>
                  <a:pt x="0" y="0"/>
                </a:moveTo>
                <a:lnTo>
                  <a:pt x="3191370" y="0"/>
                </a:lnTo>
                <a:lnTo>
                  <a:pt x="3346315" y="0"/>
                </a:lnTo>
                <a:lnTo>
                  <a:pt x="5920619" y="0"/>
                </a:lnTo>
                <a:lnTo>
                  <a:pt x="4936971" y="2130951"/>
                </a:lnTo>
                <a:lnTo>
                  <a:pt x="0" y="2130951"/>
                </a:lnTo>
                <a:close/>
              </a:path>
            </a:pathLst>
          </a:custGeom>
          <a:solidFill>
            <a:srgbClr val="595959"/>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109" name="Google Shape;109;p1"/>
          <p:cNvSpPr/>
          <p:nvPr/>
        </p:nvSpPr>
        <p:spPr>
          <a:xfrm flipH="1">
            <a:off x="6149721" y="4682920"/>
            <a:ext cx="4522796" cy="2175080"/>
          </a:xfrm>
          <a:custGeom>
            <a:rect b="b" l="l" r="r" t="t"/>
            <a:pathLst>
              <a:path extrusionOk="0" h="2175080" w="4522796">
                <a:moveTo>
                  <a:pt x="3515449" y="0"/>
                </a:moveTo>
                <a:lnTo>
                  <a:pt x="0" y="0"/>
                </a:lnTo>
                <a:lnTo>
                  <a:pt x="0" y="2175080"/>
                </a:lnTo>
                <a:lnTo>
                  <a:pt x="4522796" y="2175080"/>
                </a:lnTo>
                <a:close/>
              </a:path>
            </a:pathLst>
          </a:custGeom>
          <a:gradFill>
            <a:gsLst>
              <a:gs pos="0">
                <a:srgbClr val="F6F9FC"/>
              </a:gs>
              <a:gs pos="12000">
                <a:srgbClr val="2E75B5"/>
              </a:gs>
              <a:gs pos="83000">
                <a:srgbClr val="B3D1EC"/>
              </a:gs>
              <a:gs pos="100000">
                <a:srgbClr val="CCE0F2"/>
              </a:gs>
            </a:gsLst>
            <a:lin ang="162000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1" i="0" sz="1800" u="none" cap="none" strike="noStrike">
              <a:solidFill>
                <a:schemeClr val="lt1"/>
              </a:solidFill>
              <a:latin typeface="Calibri"/>
              <a:ea typeface="Calibri"/>
              <a:cs typeface="Calibri"/>
              <a:sym typeface="Calibri"/>
            </a:endParaRPr>
          </a:p>
        </p:txBody>
      </p:sp>
      <p:sp>
        <p:nvSpPr>
          <p:cNvPr id="110" name="Google Shape;110;p1"/>
          <p:cNvSpPr/>
          <p:nvPr/>
        </p:nvSpPr>
        <p:spPr>
          <a:xfrm>
            <a:off x="6266810" y="4682920"/>
            <a:ext cx="5925190" cy="2175080"/>
          </a:xfrm>
          <a:custGeom>
            <a:rect b="b" l="l" r="r" t="t"/>
            <a:pathLst>
              <a:path extrusionOk="0" h="2175080" w="5925190">
                <a:moveTo>
                  <a:pt x="1007347" y="0"/>
                </a:moveTo>
                <a:lnTo>
                  <a:pt x="5925190" y="0"/>
                </a:lnTo>
                <a:lnTo>
                  <a:pt x="5925190" y="2175080"/>
                </a:lnTo>
                <a:lnTo>
                  <a:pt x="0" y="2175080"/>
                </a:lnTo>
                <a:close/>
              </a:path>
            </a:pathLst>
          </a:custGeom>
          <a:solidFill>
            <a:schemeClr val="accent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111" name="Google Shape;111;p1"/>
          <p:cNvSpPr/>
          <p:nvPr/>
        </p:nvSpPr>
        <p:spPr>
          <a:xfrm>
            <a:off x="5097839" y="0"/>
            <a:ext cx="7094160" cy="2130952"/>
          </a:xfrm>
          <a:custGeom>
            <a:rect b="b" l="l" r="r" t="t"/>
            <a:pathLst>
              <a:path extrusionOk="0" h="2130952" w="7094160">
                <a:moveTo>
                  <a:pt x="4417853" y="0"/>
                </a:moveTo>
                <a:lnTo>
                  <a:pt x="7094160" y="0"/>
                </a:lnTo>
                <a:lnTo>
                  <a:pt x="7094160" y="2130552"/>
                </a:lnTo>
                <a:lnTo>
                  <a:pt x="5920619" y="2130552"/>
                </a:lnTo>
                <a:lnTo>
                  <a:pt x="5920619" y="2130952"/>
                </a:lnTo>
                <a:lnTo>
                  <a:pt x="2729249" y="2130952"/>
                </a:lnTo>
                <a:lnTo>
                  <a:pt x="2574304" y="2130952"/>
                </a:lnTo>
                <a:lnTo>
                  <a:pt x="0" y="2130952"/>
                </a:lnTo>
                <a:lnTo>
                  <a:pt x="983648" y="1"/>
                </a:lnTo>
                <a:lnTo>
                  <a:pt x="4417853" y="1"/>
                </a:lnTo>
                <a:close/>
              </a:path>
            </a:pathLst>
          </a:custGeom>
          <a:solidFill>
            <a:schemeClr val="l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112" name="Google Shape;112;p1"/>
          <p:cNvSpPr/>
          <p:nvPr/>
        </p:nvSpPr>
        <p:spPr>
          <a:xfrm>
            <a:off x="0" y="4682920"/>
            <a:ext cx="7114535" cy="2175080"/>
          </a:xfrm>
          <a:custGeom>
            <a:rect b="b" l="l" r="r" t="t"/>
            <a:pathLst>
              <a:path extrusionOk="0" h="2175080" w="7114535">
                <a:moveTo>
                  <a:pt x="0" y="0"/>
                </a:moveTo>
                <a:lnTo>
                  <a:pt x="1189345" y="0"/>
                </a:lnTo>
                <a:lnTo>
                  <a:pt x="7114535" y="0"/>
                </a:lnTo>
                <a:lnTo>
                  <a:pt x="6107188" y="2175080"/>
                </a:lnTo>
                <a:lnTo>
                  <a:pt x="1189345" y="2175080"/>
                </a:lnTo>
                <a:lnTo>
                  <a:pt x="0" y="2175080"/>
                </a:lnTo>
                <a:close/>
              </a:path>
            </a:pathLst>
          </a:custGeom>
          <a:solidFill>
            <a:schemeClr val="l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113" name="Google Shape;113;p1"/>
          <p:cNvSpPr txBox="1"/>
          <p:nvPr>
            <p:ph type="ctrTitle"/>
          </p:nvPr>
        </p:nvSpPr>
        <p:spPr>
          <a:xfrm>
            <a:off x="5920619" y="267471"/>
            <a:ext cx="9144000" cy="1564716"/>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chemeClr val="dk1"/>
              </a:buClr>
              <a:buSzPts val="4800"/>
              <a:buFont typeface="Calibri"/>
              <a:buNone/>
            </a:pPr>
            <a:r>
              <a:rPr b="1" lang="en-US" sz="4800"/>
              <a:t>Evangelism Toolbox</a:t>
            </a:r>
            <a:br>
              <a:rPr b="1" lang="en-US" sz="4800"/>
            </a:br>
            <a:r>
              <a:rPr b="1" lang="en-US" sz="4800"/>
              <a:t>Tim Turner - WVCSB  </a:t>
            </a:r>
            <a:endParaRPr sz="4800"/>
          </a:p>
        </p:txBody>
      </p:sp>
      <p:sp>
        <p:nvSpPr>
          <p:cNvPr id="114" name="Google Shape;114;p1"/>
          <p:cNvSpPr txBox="1"/>
          <p:nvPr>
            <p:ph idx="1" type="subTitle"/>
          </p:nvPr>
        </p:nvSpPr>
        <p:spPr>
          <a:xfrm>
            <a:off x="1927981" y="2697444"/>
            <a:ext cx="9144000" cy="572583"/>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dk1"/>
              </a:buClr>
              <a:buSzPts val="3600"/>
              <a:buNone/>
            </a:pPr>
            <a:r>
              <a:rPr b="1" lang="en-US" sz="3600"/>
              <a:t>Purpose</a:t>
            </a:r>
            <a:r>
              <a:rPr lang="en-US" sz="3600"/>
              <a:t>:  An overview of the importance of evangelism and methods in West Virginia.</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23" presetSubtype="16">
                                  <p:stCondLst>
                                    <p:cond delay="0"/>
                                  </p:stCondLst>
                                  <p:childTnLst>
                                    <p:set>
                                      <p:cBhvr>
                                        <p:cTn dur="1" fill="hold">
                                          <p:stCondLst>
                                            <p:cond delay="0"/>
                                          </p:stCondLst>
                                        </p:cTn>
                                        <p:tgtEl>
                                          <p:spTgt spid="114">
                                            <p:txEl>
                                              <p:pRg end="0" st="0"/>
                                            </p:txEl>
                                          </p:spTgt>
                                        </p:tgtEl>
                                        <p:attrNameLst>
                                          <p:attrName>style.visibility</p:attrName>
                                        </p:attrNameLst>
                                      </p:cBhvr>
                                      <p:to>
                                        <p:strVal val="visible"/>
                                      </p:to>
                                    </p:set>
                                    <p:anim calcmode="lin" valueType="num">
                                      <p:cBhvr additive="base">
                                        <p:cTn dur="500"/>
                                        <p:tgtEl>
                                          <p:spTgt spid="114">
                                            <p:txEl>
                                              <p:pRg end="0" st="0"/>
                                            </p:txEl>
                                          </p:spTgt>
                                        </p:tgtEl>
                                        <p:attrNameLst>
                                          <p:attrName>ppt_w</p:attrName>
                                        </p:attrNameLst>
                                      </p:cBhvr>
                                      <p:tavLst>
                                        <p:tav fmla="" tm="0">
                                          <p:val>
                                            <p:strVal val="0"/>
                                          </p:val>
                                        </p:tav>
                                        <p:tav fmla="" tm="100000">
                                          <p:val>
                                            <p:strVal val="#ppt_w"/>
                                          </p:val>
                                        </p:tav>
                                      </p:tavLst>
                                    </p:anim>
                                    <p:anim calcmode="lin" valueType="num">
                                      <p:cBhvr additive="base">
                                        <p:cTn dur="500"/>
                                        <p:tgtEl>
                                          <p:spTgt spid="114">
                                            <p:txEl>
                                              <p:pRg end="0" st="0"/>
                                            </p:txEl>
                                          </p:spTgt>
                                        </p:tgtEl>
                                        <p:attrNameLst>
                                          <p:attrName>ppt_h</p:attrName>
                                        </p:attrNameLst>
                                      </p:cBhvr>
                                      <p:tavLst>
                                        <p:tav fmla="" tm="0">
                                          <p:val>
                                            <p:strVal val="0"/>
                                          </p:val>
                                        </p:tav>
                                        <p:tav fmla="" tm="100000">
                                          <p:val>
                                            <p:strVal val="#ppt_h"/>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414141"/>
        </a:solidFill>
      </p:bgPr>
    </p:bg>
    <p:spTree>
      <p:nvGrpSpPr>
        <p:cNvPr id="119" name="Shape 119"/>
        <p:cNvGrpSpPr/>
        <p:nvPr/>
      </p:nvGrpSpPr>
      <p:grpSpPr>
        <a:xfrm>
          <a:off x="0" y="0"/>
          <a:ext cx="0" cy="0"/>
          <a:chOff x="0" y="0"/>
          <a:chExt cx="0" cy="0"/>
        </a:xfrm>
      </p:grpSpPr>
      <p:sp>
        <p:nvSpPr>
          <p:cNvPr id="120" name="Google Shape;120;p2"/>
          <p:cNvSpPr txBox="1"/>
          <p:nvPr>
            <p:ph type="title"/>
          </p:nvPr>
        </p:nvSpPr>
        <p:spPr>
          <a:xfrm>
            <a:off x="7309868" y="3542420"/>
            <a:ext cx="4727385" cy="2889114"/>
          </a:xfrm>
          <a:prstGeom prst="rect">
            <a:avLst/>
          </a:prstGeom>
          <a:noFill/>
          <a:ln>
            <a:noFill/>
          </a:ln>
        </p:spPr>
        <p:txBody>
          <a:bodyPr anchorCtr="0" anchor="b" bIns="45700" lIns="91425" spcFirstLastPara="1" rIns="91425" wrap="square" tIns="45700">
            <a:noAutofit/>
          </a:bodyPr>
          <a:lstStyle/>
          <a:p>
            <a:pPr indent="0" lvl="0" marL="0" rtl="0" algn="ctr">
              <a:lnSpc>
                <a:spcPct val="90000"/>
              </a:lnSpc>
              <a:spcBef>
                <a:spcPts val="0"/>
              </a:spcBef>
              <a:spcAft>
                <a:spcPts val="0"/>
              </a:spcAft>
              <a:buClr>
                <a:schemeClr val="lt1"/>
              </a:buClr>
              <a:buSzPts val="4800"/>
              <a:buFont typeface="Calibri"/>
              <a:buNone/>
            </a:pPr>
            <a:r>
              <a:rPr lang="en-US" sz="4800"/>
              <a:t>If someone was to ask you why one should be so concerned about evangelism as a Christian,  how would you answer that question?</a:t>
            </a:r>
            <a:endParaRPr/>
          </a:p>
        </p:txBody>
      </p:sp>
      <p:sp>
        <p:nvSpPr>
          <p:cNvPr id="121" name="Google Shape;121;p2"/>
          <p:cNvSpPr/>
          <p:nvPr/>
        </p:nvSpPr>
        <p:spPr>
          <a:xfrm rot="10800000">
            <a:off x="2" y="0"/>
            <a:ext cx="7188051" cy="6858000"/>
          </a:xfrm>
          <a:custGeom>
            <a:rect b="b" l="l" r="r" t="t"/>
            <a:pathLst>
              <a:path extrusionOk="0" h="6858000" w="7188051">
                <a:moveTo>
                  <a:pt x="7188051" y="6858000"/>
                </a:moveTo>
                <a:lnTo>
                  <a:pt x="108694" y="6858000"/>
                </a:lnTo>
                <a:lnTo>
                  <a:pt x="79127" y="6681235"/>
                </a:lnTo>
                <a:cubicBezTo>
                  <a:pt x="26981" y="6316967"/>
                  <a:pt x="0" y="5944579"/>
                  <a:pt x="0" y="5565888"/>
                </a:cubicBezTo>
                <a:cubicBezTo>
                  <a:pt x="0" y="3459953"/>
                  <a:pt x="834428" y="1548908"/>
                  <a:pt x="2190696" y="145339"/>
                </a:cubicBezTo>
                <a:lnTo>
                  <a:pt x="2339431" y="0"/>
                </a:lnTo>
                <a:lnTo>
                  <a:pt x="7188051" y="0"/>
                </a:lnTo>
                <a:close/>
              </a:path>
            </a:pathLst>
          </a:custGeom>
          <a:solidFill>
            <a:schemeClr val="lt1">
              <a:alpha val="80000"/>
            </a:scheme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pic>
        <p:nvPicPr>
          <p:cNvPr descr="A person holding a chicken&#10;&#10;Description automatically generated with low confidence" id="122" name="Google Shape;122;p2"/>
          <p:cNvPicPr preferRelativeResize="0"/>
          <p:nvPr/>
        </p:nvPicPr>
        <p:blipFill rotWithShape="1">
          <a:blip r:embed="rId3">
            <a:alphaModFix/>
          </a:blip>
          <a:srcRect b="0" l="1831" r="24123" t="0"/>
          <a:stretch/>
        </p:blipFill>
        <p:spPr>
          <a:xfrm>
            <a:off x="1" y="10"/>
            <a:ext cx="7028495" cy="6857990"/>
          </a:xfrm>
          <a:custGeom>
            <a:rect b="b" l="l" r="r" t="t"/>
            <a:pathLst>
              <a:path extrusionOk="0" h="6858000" w="7028495">
                <a:moveTo>
                  <a:pt x="0" y="0"/>
                </a:moveTo>
                <a:lnTo>
                  <a:pt x="6915668" y="0"/>
                </a:lnTo>
                <a:lnTo>
                  <a:pt x="6952411" y="219663"/>
                </a:lnTo>
                <a:cubicBezTo>
                  <a:pt x="7002551" y="569921"/>
                  <a:pt x="7028495" y="927986"/>
                  <a:pt x="7028495" y="1292112"/>
                </a:cubicBezTo>
                <a:cubicBezTo>
                  <a:pt x="7028495" y="3343346"/>
                  <a:pt x="6205186" y="5202289"/>
                  <a:pt x="4870994" y="6556512"/>
                </a:cubicBezTo>
                <a:lnTo>
                  <a:pt x="4556185" y="6858000"/>
                </a:lnTo>
                <a:lnTo>
                  <a:pt x="0" y="6858000"/>
                </a:lnTo>
                <a:close/>
              </a:path>
            </a:pathLst>
          </a:custGeom>
          <a:noFill/>
          <a:ln>
            <a:noFill/>
          </a:ln>
        </p:spPr>
      </p:pic>
      <p:sp>
        <p:nvSpPr>
          <p:cNvPr id="123" name="Google Shape;123;p2"/>
          <p:cNvSpPr txBox="1"/>
          <p:nvPr/>
        </p:nvSpPr>
        <p:spPr>
          <a:xfrm>
            <a:off x="0" y="1166191"/>
            <a:ext cx="4187687" cy="1754326"/>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0" i="0" lang="en-US" sz="5400" u="none" cap="none" strike="noStrike">
                <a:solidFill>
                  <a:schemeClr val="lt1"/>
                </a:solidFill>
                <a:latin typeface="Anton"/>
                <a:ea typeface="Anton"/>
                <a:cs typeface="Anton"/>
                <a:sym typeface="Anton"/>
              </a:rPr>
              <a:t>Through Conversations</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8" name="Shape 128"/>
        <p:cNvGrpSpPr/>
        <p:nvPr/>
      </p:nvGrpSpPr>
      <p:grpSpPr>
        <a:xfrm>
          <a:off x="0" y="0"/>
          <a:ext cx="0" cy="0"/>
          <a:chOff x="0" y="0"/>
          <a:chExt cx="0" cy="0"/>
        </a:xfrm>
      </p:grpSpPr>
      <p:sp>
        <p:nvSpPr>
          <p:cNvPr id="129" name="Google Shape;129;p3"/>
          <p:cNvSpPr txBox="1"/>
          <p:nvPr>
            <p:ph type="ctrTitle"/>
          </p:nvPr>
        </p:nvSpPr>
        <p:spPr>
          <a:xfrm>
            <a:off x="1524000" y="3280293"/>
            <a:ext cx="9144000" cy="3577707"/>
          </a:xfrm>
          <a:prstGeom prst="rect">
            <a:avLst/>
          </a:prstGeom>
          <a:noFill/>
          <a:ln>
            <a:noFill/>
          </a:ln>
        </p:spPr>
        <p:txBody>
          <a:bodyPr anchorCtr="0" anchor="b" bIns="45700" lIns="91425" spcFirstLastPara="1" rIns="91425" wrap="square" tIns="45700">
            <a:normAutofit fontScale="90000"/>
          </a:bodyPr>
          <a:lstStyle/>
          <a:p>
            <a:pPr indent="0" lvl="0" marL="0" rtl="0" algn="ctr">
              <a:lnSpc>
                <a:spcPct val="90000"/>
              </a:lnSpc>
              <a:spcBef>
                <a:spcPts val="0"/>
              </a:spcBef>
              <a:spcAft>
                <a:spcPts val="0"/>
              </a:spcAft>
              <a:buClr>
                <a:schemeClr val="dk1"/>
              </a:buClr>
              <a:buSzPct val="100000"/>
              <a:buFont typeface="Calibri"/>
              <a:buNone/>
            </a:pPr>
            <a:r>
              <a:rPr b="1" lang="en-US"/>
              <a:t>Common Answer #1: </a:t>
            </a:r>
            <a:br>
              <a:rPr lang="en-US"/>
            </a:br>
            <a:r>
              <a:rPr i="1" lang="en-US"/>
              <a:t>I should love everyone, but not sure why.</a:t>
            </a:r>
            <a:br>
              <a:rPr lang="en-US"/>
            </a:br>
            <a:br>
              <a:rPr lang="en-US"/>
            </a:br>
            <a:r>
              <a:rPr b="1" lang="en-US"/>
              <a:t>Common Answer #2: </a:t>
            </a:r>
            <a:br>
              <a:rPr lang="en-US"/>
            </a:br>
            <a:r>
              <a:rPr i="1" lang="en-US"/>
              <a:t>Jesus loves them, so I should also?</a:t>
            </a:r>
            <a:br>
              <a:rPr i="1" lang="en-US"/>
            </a:br>
            <a:endParaRPr i="1"/>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6F9FC"/>
            </a:gs>
            <a:gs pos="13000">
              <a:srgbClr val="2E75B5"/>
            </a:gs>
            <a:gs pos="86000">
              <a:srgbClr val="B3D1EC"/>
            </a:gs>
            <a:gs pos="100000">
              <a:srgbClr val="CCE0F2"/>
            </a:gs>
          </a:gsLst>
          <a:lin ang="16200000" scaled="0"/>
        </a:gradFill>
      </p:bgPr>
    </p:bg>
    <p:spTree>
      <p:nvGrpSpPr>
        <p:cNvPr id="134" name="Shape 134"/>
        <p:cNvGrpSpPr/>
        <p:nvPr/>
      </p:nvGrpSpPr>
      <p:grpSpPr>
        <a:xfrm>
          <a:off x="0" y="0"/>
          <a:ext cx="0" cy="0"/>
          <a:chOff x="0" y="0"/>
          <a:chExt cx="0" cy="0"/>
        </a:xfrm>
      </p:grpSpPr>
      <p:sp>
        <p:nvSpPr>
          <p:cNvPr id="135" name="Google Shape;135;p4"/>
          <p:cNvSpPr txBox="1"/>
          <p:nvPr>
            <p:ph type="ctrTitle"/>
          </p:nvPr>
        </p:nvSpPr>
        <p:spPr>
          <a:xfrm>
            <a:off x="1524000" y="3429000"/>
            <a:ext cx="9144000" cy="2387600"/>
          </a:xfrm>
          <a:prstGeom prst="rect">
            <a:avLst/>
          </a:prstGeom>
          <a:noFill/>
          <a:ln>
            <a:noFill/>
          </a:ln>
        </p:spPr>
        <p:txBody>
          <a:bodyPr anchorCtr="0" anchor="b" bIns="45700" lIns="91425" spcFirstLastPara="1" rIns="91425" wrap="square" tIns="45700">
            <a:normAutofit fontScale="90000"/>
          </a:bodyPr>
          <a:lstStyle/>
          <a:p>
            <a:pPr indent="0" lvl="0" marL="0" rtl="0" algn="ctr">
              <a:lnSpc>
                <a:spcPct val="90000"/>
              </a:lnSpc>
              <a:spcBef>
                <a:spcPts val="0"/>
              </a:spcBef>
              <a:spcAft>
                <a:spcPts val="0"/>
              </a:spcAft>
              <a:buClr>
                <a:schemeClr val="dk1"/>
              </a:buClr>
              <a:buSzPct val="100000"/>
              <a:buFont typeface="Calibri"/>
              <a:buNone/>
            </a:pPr>
            <a:r>
              <a:rPr b="1" lang="en-US"/>
              <a:t>Common Answer #3: </a:t>
            </a:r>
            <a:br>
              <a:rPr lang="en-US"/>
            </a:br>
            <a:r>
              <a:rPr i="1" lang="en-US"/>
              <a:t>If I don’t, then I will feel guilty.</a:t>
            </a:r>
            <a:br>
              <a:rPr i="1" lang="en-US"/>
            </a:br>
            <a:br>
              <a:rPr i="1" lang="en-US"/>
            </a:br>
            <a:r>
              <a:rPr lang="en-US"/>
              <a:t> </a:t>
            </a:r>
            <a:r>
              <a:rPr b="1" lang="en-US"/>
              <a:t>Common Answer #4: </a:t>
            </a:r>
            <a:br>
              <a:rPr lang="en-US"/>
            </a:br>
            <a:r>
              <a:rPr i="1" lang="en-US"/>
              <a:t>I don’t want anyone to spend eternity in Hell.</a:t>
            </a:r>
            <a:br>
              <a:rPr i="1" lang="en-US"/>
            </a:br>
            <a:endParaRPr i="1"/>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0" name="Shape 140"/>
        <p:cNvGrpSpPr/>
        <p:nvPr/>
      </p:nvGrpSpPr>
      <p:grpSpPr>
        <a:xfrm>
          <a:off x="0" y="0"/>
          <a:ext cx="0" cy="0"/>
          <a:chOff x="0" y="0"/>
          <a:chExt cx="0" cy="0"/>
        </a:xfrm>
      </p:grpSpPr>
      <p:sp>
        <p:nvSpPr>
          <p:cNvPr id="141" name="Google Shape;141;p5"/>
          <p:cNvSpPr txBox="1"/>
          <p:nvPr>
            <p:ph type="ctrTitle"/>
          </p:nvPr>
        </p:nvSpPr>
        <p:spPr>
          <a:xfrm>
            <a:off x="1070299" y="1941018"/>
            <a:ext cx="10051402" cy="2387600"/>
          </a:xfrm>
          <a:prstGeom prst="rect">
            <a:avLst/>
          </a:prstGeom>
          <a:noFill/>
          <a:ln>
            <a:noFill/>
          </a:ln>
        </p:spPr>
        <p:txBody>
          <a:bodyPr anchorCtr="0" anchor="b" bIns="45700" lIns="91425" spcFirstLastPara="1" rIns="91425" wrap="square" tIns="45700">
            <a:normAutofit fontScale="90000"/>
          </a:bodyPr>
          <a:lstStyle/>
          <a:p>
            <a:pPr indent="0" lvl="0" marL="0" rtl="0" algn="ctr">
              <a:lnSpc>
                <a:spcPct val="90000"/>
              </a:lnSpc>
              <a:spcBef>
                <a:spcPts val="0"/>
              </a:spcBef>
              <a:spcAft>
                <a:spcPts val="0"/>
              </a:spcAft>
              <a:buClr>
                <a:schemeClr val="dk1"/>
              </a:buClr>
              <a:buSzPct val="100000"/>
              <a:buFont typeface="Calibri"/>
              <a:buNone/>
            </a:pPr>
            <a:r>
              <a:rPr b="1" lang="en-US"/>
              <a:t>Common Answer #5: </a:t>
            </a:r>
            <a:br>
              <a:rPr lang="en-US"/>
            </a:br>
            <a:r>
              <a:rPr i="1" lang="en-US"/>
              <a:t>Jesus commanded the Apostles and ultimately the Church to do so.</a:t>
            </a:r>
            <a:br>
              <a:rPr i="1" lang="en-US"/>
            </a:br>
            <a:r>
              <a:rPr lang="en-US">
                <a:solidFill>
                  <a:srgbClr val="002060"/>
                </a:solidFill>
              </a:rPr>
              <a:t>(Matthew 28:19-20, Acts 1:8)</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6" name="Shape 146"/>
        <p:cNvGrpSpPr/>
        <p:nvPr/>
      </p:nvGrpSpPr>
      <p:grpSpPr>
        <a:xfrm>
          <a:off x="0" y="0"/>
          <a:ext cx="0" cy="0"/>
          <a:chOff x="0" y="0"/>
          <a:chExt cx="0" cy="0"/>
        </a:xfrm>
      </p:grpSpPr>
      <p:sp>
        <p:nvSpPr>
          <p:cNvPr id="147" name="Google Shape;147;p6"/>
          <p:cNvSpPr txBox="1"/>
          <p:nvPr>
            <p:ph type="ctrTitle"/>
          </p:nvPr>
        </p:nvSpPr>
        <p:spPr>
          <a:xfrm>
            <a:off x="0" y="3719381"/>
            <a:ext cx="12192000" cy="2387600"/>
          </a:xfrm>
          <a:prstGeom prst="rect">
            <a:avLst/>
          </a:prstGeom>
          <a:noFill/>
          <a:ln>
            <a:noFill/>
          </a:ln>
        </p:spPr>
        <p:txBody>
          <a:bodyPr anchorCtr="0" anchor="b" bIns="45700" lIns="91425" spcFirstLastPara="1" rIns="91425" wrap="square" tIns="45700">
            <a:normAutofit fontScale="90000"/>
          </a:bodyPr>
          <a:lstStyle/>
          <a:p>
            <a:pPr indent="0" lvl="0" marL="457200" marR="0" rtl="0" algn="ctr">
              <a:lnSpc>
                <a:spcPct val="90000"/>
              </a:lnSpc>
              <a:spcBef>
                <a:spcPts val="0"/>
              </a:spcBef>
              <a:spcAft>
                <a:spcPts val="0"/>
              </a:spcAft>
              <a:buClr>
                <a:schemeClr val="dk1"/>
              </a:buClr>
              <a:buSzPct val="100000"/>
              <a:buFont typeface="Calibri"/>
              <a:buNone/>
            </a:pPr>
            <a:r>
              <a:rPr b="1" lang="en-US" sz="5300"/>
              <a:t>If Scripture is true, and it is, why do so few believers share Christ in any form or fashion.</a:t>
            </a:r>
            <a:br>
              <a:rPr b="1" lang="en-US" sz="5300"/>
            </a:br>
            <a:br>
              <a:rPr b="1" lang="en-US"/>
            </a:br>
            <a:r>
              <a:rPr lang="en-US" sz="4000"/>
              <a:t>The Billy Graham Evangelistic Association (2018),</a:t>
            </a:r>
            <a:br>
              <a:rPr lang="en-US" sz="4000"/>
            </a:br>
            <a:r>
              <a:rPr lang="en-US" sz="4000"/>
              <a:t>“Research has shown that 79% of unchurched people would engage in a faith conversation if asked. That’s the good news. But here’s the bad news: only 39% of Christians have shared how to become a Christian with someone in the past six months.” </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2" name="Shape 152"/>
        <p:cNvGrpSpPr/>
        <p:nvPr/>
      </p:nvGrpSpPr>
      <p:grpSpPr>
        <a:xfrm>
          <a:off x="0" y="0"/>
          <a:ext cx="0" cy="0"/>
          <a:chOff x="0" y="0"/>
          <a:chExt cx="0" cy="0"/>
        </a:xfrm>
      </p:grpSpPr>
      <p:sp>
        <p:nvSpPr>
          <p:cNvPr id="153" name="Google Shape;153;p7"/>
          <p:cNvSpPr txBox="1"/>
          <p:nvPr>
            <p:ph type="ctrTitle"/>
          </p:nvPr>
        </p:nvSpPr>
        <p:spPr>
          <a:xfrm>
            <a:off x="1374148" y="2049607"/>
            <a:ext cx="9144000" cy="2387600"/>
          </a:xfrm>
          <a:prstGeom prst="rect">
            <a:avLst/>
          </a:prstGeom>
          <a:noFill/>
          <a:ln>
            <a:noFill/>
          </a:ln>
        </p:spPr>
        <p:txBody>
          <a:bodyPr anchorCtr="0" anchor="b" bIns="45700" lIns="91425" spcFirstLastPara="1" rIns="91425" wrap="square" tIns="45700">
            <a:normAutofit/>
          </a:bodyPr>
          <a:lstStyle/>
          <a:p>
            <a:pPr indent="0" lvl="0" marL="0" rtl="0" algn="ctr">
              <a:lnSpc>
                <a:spcPct val="90000"/>
              </a:lnSpc>
              <a:spcBef>
                <a:spcPts val="0"/>
              </a:spcBef>
              <a:spcAft>
                <a:spcPts val="0"/>
              </a:spcAft>
              <a:buClr>
                <a:schemeClr val="dk1"/>
              </a:buClr>
              <a:buSzPts val="6000"/>
              <a:buFont typeface="Calibri"/>
              <a:buNone/>
            </a:pPr>
            <a:r>
              <a:rPr lang="en-US"/>
              <a:t>.</a:t>
            </a:r>
            <a:endParaRPr/>
          </a:p>
        </p:txBody>
      </p:sp>
      <p:pic>
        <p:nvPicPr>
          <p:cNvPr descr="Chart&#10;&#10;Description automatically generated with medium confidence" id="154" name="Google Shape;154;p7"/>
          <p:cNvPicPr preferRelativeResize="0"/>
          <p:nvPr/>
        </p:nvPicPr>
        <p:blipFill rotWithShape="1">
          <a:blip r:embed="rId3">
            <a:alphaModFix/>
          </a:blip>
          <a:srcRect b="0" l="0" r="0" t="0"/>
          <a:stretch/>
        </p:blipFill>
        <p:spPr>
          <a:xfrm>
            <a:off x="2239617" y="1083368"/>
            <a:ext cx="6849605" cy="5481191"/>
          </a:xfrm>
          <a:prstGeom prst="rect">
            <a:avLst/>
          </a:prstGeom>
          <a:noFill/>
          <a:ln>
            <a:noFill/>
          </a:ln>
        </p:spPr>
      </p:pic>
      <p:sp>
        <p:nvSpPr>
          <p:cNvPr id="155" name="Google Shape;155;p7"/>
          <p:cNvSpPr txBox="1"/>
          <p:nvPr/>
        </p:nvSpPr>
        <p:spPr>
          <a:xfrm>
            <a:off x="749901" y="194983"/>
            <a:ext cx="9829035" cy="707886"/>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4000">
                <a:solidFill>
                  <a:schemeClr val="dk1"/>
                </a:solidFill>
                <a:latin typeface="Calibri"/>
                <a:ea typeface="Calibri"/>
                <a:cs typeface="Calibri"/>
                <a:sym typeface="Calibri"/>
              </a:rPr>
              <a:t>Baptisms by Age Group, SBC, 1971-2018</a:t>
            </a: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0" name="Shape 160"/>
        <p:cNvGrpSpPr/>
        <p:nvPr/>
      </p:nvGrpSpPr>
      <p:grpSpPr>
        <a:xfrm>
          <a:off x="0" y="0"/>
          <a:ext cx="0" cy="0"/>
          <a:chOff x="0" y="0"/>
          <a:chExt cx="0" cy="0"/>
        </a:xfrm>
      </p:grpSpPr>
      <p:sp>
        <p:nvSpPr>
          <p:cNvPr id="161" name="Google Shape;161;p8"/>
          <p:cNvSpPr txBox="1"/>
          <p:nvPr>
            <p:ph type="ctrTitle"/>
          </p:nvPr>
        </p:nvSpPr>
        <p:spPr>
          <a:xfrm>
            <a:off x="1374148" y="2049607"/>
            <a:ext cx="9144000" cy="2387600"/>
          </a:xfrm>
          <a:prstGeom prst="rect">
            <a:avLst/>
          </a:prstGeom>
          <a:noFill/>
          <a:ln>
            <a:noFill/>
          </a:ln>
        </p:spPr>
        <p:txBody>
          <a:bodyPr anchorCtr="0" anchor="b" bIns="45700" lIns="91425" spcFirstLastPara="1" rIns="91425" wrap="square" tIns="45700">
            <a:normAutofit/>
          </a:bodyPr>
          <a:lstStyle/>
          <a:p>
            <a:pPr indent="0" lvl="0" marL="0" rtl="0" algn="ctr">
              <a:lnSpc>
                <a:spcPct val="90000"/>
              </a:lnSpc>
              <a:spcBef>
                <a:spcPts val="0"/>
              </a:spcBef>
              <a:spcAft>
                <a:spcPts val="0"/>
              </a:spcAft>
              <a:buClr>
                <a:schemeClr val="dk1"/>
              </a:buClr>
              <a:buSzPts val="6000"/>
              <a:buFont typeface="Calibri"/>
              <a:buNone/>
            </a:pPr>
            <a:r>
              <a:rPr lang="en-US"/>
              <a:t>.</a:t>
            </a:r>
            <a:endParaRPr/>
          </a:p>
        </p:txBody>
      </p:sp>
      <p:sp>
        <p:nvSpPr>
          <p:cNvPr id="162" name="Google Shape;162;p8"/>
          <p:cNvSpPr txBox="1"/>
          <p:nvPr/>
        </p:nvSpPr>
        <p:spPr>
          <a:xfrm>
            <a:off x="749899" y="194983"/>
            <a:ext cx="9829035" cy="707886"/>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4000">
                <a:solidFill>
                  <a:schemeClr val="dk1"/>
                </a:solidFill>
                <a:latin typeface="Calibri"/>
                <a:ea typeface="Calibri"/>
                <a:cs typeface="Calibri"/>
                <a:sym typeface="Calibri"/>
              </a:rPr>
              <a:t>Religious Landscape Study, Adults in USA</a:t>
            </a:r>
            <a:endParaRPr/>
          </a:p>
        </p:txBody>
      </p:sp>
      <p:pic>
        <p:nvPicPr>
          <p:cNvPr descr="Table&#10;&#10;Description automatically generated" id="163" name="Google Shape;163;p8"/>
          <p:cNvPicPr preferRelativeResize="0"/>
          <p:nvPr/>
        </p:nvPicPr>
        <p:blipFill rotWithShape="1">
          <a:blip r:embed="rId3">
            <a:alphaModFix/>
          </a:blip>
          <a:srcRect b="0" l="0" r="0" t="0"/>
          <a:stretch/>
        </p:blipFill>
        <p:spPr>
          <a:xfrm>
            <a:off x="0" y="902869"/>
            <a:ext cx="12192000" cy="5847610"/>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8" name="Shape 168"/>
        <p:cNvGrpSpPr/>
        <p:nvPr/>
      </p:nvGrpSpPr>
      <p:grpSpPr>
        <a:xfrm>
          <a:off x="0" y="0"/>
          <a:ext cx="0" cy="0"/>
          <a:chOff x="0" y="0"/>
          <a:chExt cx="0" cy="0"/>
        </a:xfrm>
      </p:grpSpPr>
      <p:sp>
        <p:nvSpPr>
          <p:cNvPr id="169" name="Google Shape;169;p9"/>
          <p:cNvSpPr txBox="1"/>
          <p:nvPr>
            <p:ph type="ctrTitle"/>
          </p:nvPr>
        </p:nvSpPr>
        <p:spPr>
          <a:xfrm>
            <a:off x="1374148" y="2049607"/>
            <a:ext cx="9144000" cy="2387600"/>
          </a:xfrm>
          <a:prstGeom prst="rect">
            <a:avLst/>
          </a:prstGeom>
          <a:noFill/>
          <a:ln>
            <a:noFill/>
          </a:ln>
        </p:spPr>
        <p:txBody>
          <a:bodyPr anchorCtr="0" anchor="b" bIns="45700" lIns="91425" spcFirstLastPara="1" rIns="91425" wrap="square" tIns="45700">
            <a:normAutofit/>
          </a:bodyPr>
          <a:lstStyle/>
          <a:p>
            <a:pPr indent="0" lvl="0" marL="0" rtl="0" algn="ctr">
              <a:lnSpc>
                <a:spcPct val="90000"/>
              </a:lnSpc>
              <a:spcBef>
                <a:spcPts val="0"/>
              </a:spcBef>
              <a:spcAft>
                <a:spcPts val="0"/>
              </a:spcAft>
              <a:buClr>
                <a:schemeClr val="dk1"/>
              </a:buClr>
              <a:buSzPts val="6000"/>
              <a:buFont typeface="Calibri"/>
              <a:buNone/>
            </a:pPr>
            <a:r>
              <a:rPr lang="en-US"/>
              <a:t>.</a:t>
            </a:r>
            <a:endParaRPr/>
          </a:p>
        </p:txBody>
      </p:sp>
      <p:sp>
        <p:nvSpPr>
          <p:cNvPr id="170" name="Google Shape;170;p9"/>
          <p:cNvSpPr txBox="1"/>
          <p:nvPr/>
        </p:nvSpPr>
        <p:spPr>
          <a:xfrm>
            <a:off x="749899" y="194983"/>
            <a:ext cx="9829035" cy="707886"/>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4000">
                <a:solidFill>
                  <a:schemeClr val="dk1"/>
                </a:solidFill>
                <a:latin typeface="Calibri"/>
                <a:ea typeface="Calibri"/>
                <a:cs typeface="Calibri"/>
                <a:sym typeface="Calibri"/>
              </a:rPr>
              <a:t>Religious Landscape Study, Adults in WV</a:t>
            </a:r>
            <a:endParaRPr/>
          </a:p>
        </p:txBody>
      </p:sp>
      <p:pic>
        <p:nvPicPr>
          <p:cNvPr descr="Table&#10;&#10;Description automatically generated" id="171" name="Google Shape;171;p9"/>
          <p:cNvPicPr preferRelativeResize="0"/>
          <p:nvPr/>
        </p:nvPicPr>
        <p:blipFill rotWithShape="1">
          <a:blip r:embed="rId3">
            <a:alphaModFix/>
          </a:blip>
          <a:srcRect b="0" l="0" r="0" t="0"/>
          <a:stretch/>
        </p:blipFill>
        <p:spPr>
          <a:xfrm>
            <a:off x="1113388" y="902869"/>
            <a:ext cx="9102055" cy="5760148"/>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76" name="Shape 176"/>
        <p:cNvGrpSpPr/>
        <p:nvPr/>
      </p:nvGrpSpPr>
      <p:grpSpPr>
        <a:xfrm>
          <a:off x="0" y="0"/>
          <a:ext cx="0" cy="0"/>
          <a:chOff x="0" y="0"/>
          <a:chExt cx="0" cy="0"/>
        </a:xfrm>
      </p:grpSpPr>
      <p:sp>
        <p:nvSpPr>
          <p:cNvPr id="177" name="Google Shape;177;p10"/>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78" name="Google Shape;178;p10"/>
          <p:cNvSpPr/>
          <p:nvPr/>
        </p:nvSpPr>
        <p:spPr>
          <a:xfrm>
            <a:off x="0" y="0"/>
            <a:ext cx="12188952"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79" name="Google Shape;179;p10"/>
          <p:cNvSpPr/>
          <p:nvPr/>
        </p:nvSpPr>
        <p:spPr>
          <a:xfrm flipH="1" rot="5400000">
            <a:off x="-1410084" y="1410082"/>
            <a:ext cx="6858000" cy="4037836"/>
          </a:xfrm>
          <a:prstGeom prst="rect">
            <a:avLst/>
          </a:prstGeom>
          <a:gradFill>
            <a:gsLst>
              <a:gs pos="0">
                <a:srgbClr val="000000"/>
              </a:gs>
              <a:gs pos="8000">
                <a:srgbClr val="000000"/>
              </a:gs>
              <a:gs pos="100000">
                <a:srgbClr val="2E75B5"/>
              </a:gs>
            </a:gsLst>
            <a:lin ang="30000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80" name="Google Shape;180;p10"/>
          <p:cNvSpPr/>
          <p:nvPr/>
        </p:nvSpPr>
        <p:spPr>
          <a:xfrm flipH="1" rot="5400000">
            <a:off x="-1410085" y="1420219"/>
            <a:ext cx="6857999" cy="4037839"/>
          </a:xfrm>
          <a:prstGeom prst="rect">
            <a:avLst/>
          </a:prstGeom>
          <a:gradFill>
            <a:gsLst>
              <a:gs pos="0">
                <a:srgbClr val="000000">
                  <a:alpha val="0"/>
                </a:srgbClr>
              </a:gs>
              <a:gs pos="99000">
                <a:srgbClr val="5B9BD5">
                  <a:alpha val="45882"/>
                </a:srgbClr>
              </a:gs>
              <a:gs pos="100000">
                <a:srgbClr val="5B9BD5">
                  <a:alpha val="45882"/>
                </a:srgbClr>
              </a:gs>
            </a:gsLst>
            <a:lin ang="18000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81" name="Google Shape;181;p10"/>
          <p:cNvSpPr/>
          <p:nvPr/>
        </p:nvSpPr>
        <p:spPr>
          <a:xfrm flipH="1" rot="5400000">
            <a:off x="767923" y="3588085"/>
            <a:ext cx="2501979" cy="4037841"/>
          </a:xfrm>
          <a:prstGeom prst="rect">
            <a:avLst/>
          </a:prstGeom>
          <a:gradFill>
            <a:gsLst>
              <a:gs pos="0">
                <a:srgbClr val="5B9BD5">
                  <a:alpha val="28627"/>
                </a:srgbClr>
              </a:gs>
              <a:gs pos="2000">
                <a:srgbClr val="5B9BD5">
                  <a:alpha val="28627"/>
                </a:srgbClr>
              </a:gs>
              <a:gs pos="100000">
                <a:srgbClr val="000000">
                  <a:alpha val="29803"/>
                </a:srgbClr>
              </a:gs>
            </a:gsLst>
            <a:lin ang="78000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82" name="Google Shape;182;p10"/>
          <p:cNvSpPr/>
          <p:nvPr/>
        </p:nvSpPr>
        <p:spPr>
          <a:xfrm rot="-964587">
            <a:off x="-501737" y="969718"/>
            <a:ext cx="3900357" cy="4178958"/>
          </a:xfrm>
          <a:custGeom>
            <a:rect b="b" l="l" r="r" t="t"/>
            <a:pathLst>
              <a:path extrusionOk="0" h="4178958" w="3900357">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0">
                <a:srgbClr val="000000">
                  <a:alpha val="0"/>
                </a:srgbClr>
              </a:gs>
              <a:gs pos="29000">
                <a:srgbClr val="000000">
                  <a:alpha val="0"/>
                </a:srgbClr>
              </a:gs>
              <a:gs pos="100000">
                <a:srgbClr val="5B9BD5">
                  <a:alpha val="42745"/>
                </a:srgbClr>
              </a:gs>
            </a:gsLst>
            <a:lin ang="18000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83" name="Google Shape;183;p10"/>
          <p:cNvSpPr/>
          <p:nvPr/>
        </p:nvSpPr>
        <p:spPr>
          <a:xfrm flipH="1" rot="5400000">
            <a:off x="-1410093" y="1399943"/>
            <a:ext cx="6858003" cy="4037835"/>
          </a:xfrm>
          <a:prstGeom prst="rect">
            <a:avLst/>
          </a:prstGeom>
          <a:gradFill>
            <a:gsLst>
              <a:gs pos="0">
                <a:srgbClr val="000000">
                  <a:alpha val="0"/>
                </a:srgbClr>
              </a:gs>
              <a:gs pos="99000">
                <a:srgbClr val="9CC2E5">
                  <a:alpha val="10980"/>
                </a:srgbClr>
              </a:gs>
              <a:gs pos="100000">
                <a:srgbClr val="9CC2E5">
                  <a:alpha val="10980"/>
                </a:srgbClr>
              </a:gs>
            </a:gsLst>
            <a:lin ang="72000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84" name="Google Shape;184;p10"/>
          <p:cNvSpPr txBox="1"/>
          <p:nvPr>
            <p:ph type="ctrTitle"/>
          </p:nvPr>
        </p:nvSpPr>
        <p:spPr>
          <a:xfrm>
            <a:off x="466722" y="586855"/>
            <a:ext cx="3201366" cy="3387497"/>
          </a:xfrm>
          <a:prstGeom prst="rect">
            <a:avLst/>
          </a:prstGeom>
          <a:noFill/>
          <a:ln>
            <a:noFill/>
          </a:ln>
        </p:spPr>
        <p:txBody>
          <a:bodyPr anchorCtr="0" anchor="b" bIns="45700" lIns="91425" spcFirstLastPara="1" rIns="91425" wrap="square" tIns="45700">
            <a:normAutofit/>
          </a:bodyPr>
          <a:lstStyle/>
          <a:p>
            <a:pPr indent="0" lvl="0" marL="0" rtl="0" algn="r">
              <a:lnSpc>
                <a:spcPct val="90000"/>
              </a:lnSpc>
              <a:spcBef>
                <a:spcPts val="0"/>
              </a:spcBef>
              <a:spcAft>
                <a:spcPts val="0"/>
              </a:spcAft>
              <a:buClr>
                <a:srgbClr val="FFFFFF"/>
              </a:buClr>
              <a:buSzPts val="6000"/>
              <a:buFont typeface="Calibri"/>
              <a:buNone/>
            </a:pPr>
            <a:r>
              <a:rPr b="1" lang="en-US">
                <a:solidFill>
                  <a:srgbClr val="FFFFFF"/>
                </a:solidFill>
                <a:latin typeface="Calibri"/>
                <a:ea typeface="Calibri"/>
                <a:cs typeface="Calibri"/>
                <a:sym typeface="Calibri"/>
              </a:rPr>
              <a:t>Cause for Concern?</a:t>
            </a:r>
            <a:endParaRPr>
              <a:solidFill>
                <a:srgbClr val="FFFFFF"/>
              </a:solidFill>
              <a:latin typeface="Calibri"/>
              <a:ea typeface="Calibri"/>
              <a:cs typeface="Calibri"/>
              <a:sym typeface="Calibri"/>
            </a:endParaRPr>
          </a:p>
        </p:txBody>
      </p:sp>
      <p:sp>
        <p:nvSpPr>
          <p:cNvPr id="185" name="Google Shape;185;p10"/>
          <p:cNvSpPr txBox="1"/>
          <p:nvPr/>
        </p:nvSpPr>
        <p:spPr>
          <a:xfrm>
            <a:off x="4835711" y="1001172"/>
            <a:ext cx="6555347" cy="5546047"/>
          </a:xfrm>
          <a:prstGeom prst="rect">
            <a:avLst/>
          </a:prstGeom>
          <a:noFill/>
          <a:ln>
            <a:noFill/>
          </a:ln>
        </p:spPr>
        <p:txBody>
          <a:bodyPr anchorCtr="0" anchor="ctr" bIns="45700" lIns="91425" spcFirstLastPara="1" rIns="91425" wrap="square" tIns="45700">
            <a:normAutofit fontScale="85000" lnSpcReduction="10000"/>
          </a:bodyPr>
          <a:lstStyle/>
          <a:p>
            <a:pPr indent="0" lvl="0" marL="0" marR="0" rtl="0" algn="l">
              <a:lnSpc>
                <a:spcPct val="90000"/>
              </a:lnSpc>
              <a:spcBef>
                <a:spcPts val="0"/>
              </a:spcBef>
              <a:spcAft>
                <a:spcPts val="0"/>
              </a:spcAft>
              <a:buClr>
                <a:schemeClr val="dk1"/>
              </a:buClr>
              <a:buSzPct val="100000"/>
              <a:buFont typeface="Arial"/>
              <a:buChar char="•"/>
            </a:pPr>
            <a:r>
              <a:rPr b="1" lang="en-US" sz="3000">
                <a:solidFill>
                  <a:schemeClr val="dk1"/>
                </a:solidFill>
                <a:latin typeface="Calibri"/>
                <a:ea typeface="Calibri"/>
                <a:cs typeface="Calibri"/>
                <a:sym typeface="Calibri"/>
              </a:rPr>
              <a:t>Transformational Discipleship Study (2011):</a:t>
            </a:r>
            <a:endParaRPr/>
          </a:p>
          <a:p>
            <a:pPr indent="-228600" lvl="0" marL="857250" marR="0" rtl="0" algn="l">
              <a:lnSpc>
                <a:spcPct val="90000"/>
              </a:lnSpc>
              <a:spcBef>
                <a:spcPts val="600"/>
              </a:spcBef>
              <a:spcAft>
                <a:spcPts val="0"/>
              </a:spcAft>
              <a:buClr>
                <a:schemeClr val="dk1"/>
              </a:buClr>
              <a:buSzPct val="100000"/>
              <a:buFont typeface="Arial"/>
              <a:buChar char="•"/>
            </a:pPr>
            <a:r>
              <a:rPr b="1" lang="en-US" sz="3000">
                <a:solidFill>
                  <a:schemeClr val="dk1"/>
                </a:solidFill>
                <a:latin typeface="Calibri"/>
                <a:ea typeface="Calibri"/>
                <a:cs typeface="Calibri"/>
                <a:sym typeface="Calibri"/>
              </a:rPr>
              <a:t>(28) experts in discipleship surveyed</a:t>
            </a:r>
            <a:endParaRPr/>
          </a:p>
          <a:p>
            <a:pPr indent="-228600" lvl="0" marL="857250" marR="0" rtl="0" algn="l">
              <a:lnSpc>
                <a:spcPct val="90000"/>
              </a:lnSpc>
              <a:spcBef>
                <a:spcPts val="600"/>
              </a:spcBef>
              <a:spcAft>
                <a:spcPts val="0"/>
              </a:spcAft>
              <a:buClr>
                <a:schemeClr val="dk1"/>
              </a:buClr>
              <a:buSzPct val="100000"/>
              <a:buFont typeface="Arial"/>
              <a:buChar char="•"/>
            </a:pPr>
            <a:r>
              <a:rPr b="1" lang="en-US" sz="3000">
                <a:solidFill>
                  <a:schemeClr val="dk1"/>
                </a:solidFill>
                <a:latin typeface="Calibri"/>
                <a:ea typeface="Calibri"/>
                <a:cs typeface="Calibri"/>
                <a:sym typeface="Calibri"/>
              </a:rPr>
              <a:t>(1,000) Protestant pastors surveyed</a:t>
            </a:r>
            <a:endParaRPr/>
          </a:p>
          <a:p>
            <a:pPr indent="-228600" lvl="0" marL="857250" marR="0" rtl="0" algn="l">
              <a:lnSpc>
                <a:spcPct val="90000"/>
              </a:lnSpc>
              <a:spcBef>
                <a:spcPts val="600"/>
              </a:spcBef>
              <a:spcAft>
                <a:spcPts val="0"/>
              </a:spcAft>
              <a:buClr>
                <a:schemeClr val="dk1"/>
              </a:buClr>
              <a:buSzPct val="100000"/>
              <a:buFont typeface="Arial"/>
              <a:buChar char="•"/>
            </a:pPr>
            <a:r>
              <a:rPr b="1" lang="en-US" sz="3000">
                <a:solidFill>
                  <a:schemeClr val="dk1"/>
                </a:solidFill>
                <a:latin typeface="Calibri"/>
                <a:ea typeface="Calibri"/>
                <a:cs typeface="Calibri"/>
                <a:sym typeface="Calibri"/>
              </a:rPr>
              <a:t>(4,000) Protestant church(goers) surveyed</a:t>
            </a:r>
            <a:endParaRPr/>
          </a:p>
          <a:p>
            <a:pPr indent="-228600" lvl="0" marL="857250" marR="0" rtl="0" algn="l">
              <a:lnSpc>
                <a:spcPct val="90000"/>
              </a:lnSpc>
              <a:spcBef>
                <a:spcPts val="600"/>
              </a:spcBef>
              <a:spcAft>
                <a:spcPts val="0"/>
              </a:spcAft>
              <a:buClr>
                <a:schemeClr val="dk1"/>
              </a:buClr>
              <a:buSzPct val="100000"/>
              <a:buFont typeface="Arial"/>
              <a:buChar char="•"/>
            </a:pPr>
            <a:r>
              <a:rPr b="1" lang="en-US" sz="3000">
                <a:solidFill>
                  <a:schemeClr val="dk1"/>
                </a:solidFill>
                <a:latin typeface="Calibri"/>
                <a:ea typeface="Calibri"/>
                <a:cs typeface="Calibri"/>
                <a:sym typeface="Calibri"/>
              </a:rPr>
              <a:t>41% do not attend small classes or small groups from their churches.</a:t>
            </a:r>
            <a:endParaRPr/>
          </a:p>
          <a:p>
            <a:pPr indent="-228600" lvl="0" marL="857250" marR="0" rtl="0" algn="l">
              <a:lnSpc>
                <a:spcPct val="90000"/>
              </a:lnSpc>
              <a:spcBef>
                <a:spcPts val="600"/>
              </a:spcBef>
              <a:spcAft>
                <a:spcPts val="0"/>
              </a:spcAft>
              <a:buClr>
                <a:schemeClr val="dk1"/>
              </a:buClr>
              <a:buSzPct val="100000"/>
              <a:buFont typeface="Arial"/>
              <a:buChar char="•"/>
            </a:pPr>
            <a:r>
              <a:rPr b="1" lang="en-US" sz="3000">
                <a:solidFill>
                  <a:schemeClr val="dk1"/>
                </a:solidFill>
                <a:latin typeface="Calibri"/>
                <a:ea typeface="Calibri"/>
                <a:cs typeface="Calibri"/>
                <a:sym typeface="Calibri"/>
              </a:rPr>
              <a:t>42% intentionally spend time with other believers in order to grow in faith.</a:t>
            </a:r>
            <a:endParaRPr/>
          </a:p>
          <a:p>
            <a:pPr indent="-228600" lvl="0" marL="857250" marR="0" rtl="0" algn="l">
              <a:lnSpc>
                <a:spcPct val="90000"/>
              </a:lnSpc>
              <a:spcBef>
                <a:spcPts val="600"/>
              </a:spcBef>
              <a:spcAft>
                <a:spcPts val="0"/>
              </a:spcAft>
              <a:buClr>
                <a:schemeClr val="dk1"/>
              </a:buClr>
              <a:buSzPct val="100000"/>
              <a:buFont typeface="Arial"/>
              <a:buChar char="•"/>
            </a:pPr>
            <a:r>
              <a:rPr b="1" lang="en-US" sz="3000">
                <a:solidFill>
                  <a:schemeClr val="dk1"/>
                </a:solidFill>
                <a:latin typeface="Calibri"/>
                <a:ea typeface="Calibri"/>
                <a:cs typeface="Calibri"/>
                <a:sym typeface="Calibri"/>
              </a:rPr>
              <a:t>54% say they set aside time daily for private worship, praise, or thanksgiving to God (prayer not included)</a:t>
            </a:r>
            <a:endParaRPr/>
          </a:p>
          <a:p>
            <a:pPr indent="-228600" lvl="0" marL="857250" marR="0" rtl="0" algn="l">
              <a:lnSpc>
                <a:spcPct val="90000"/>
              </a:lnSpc>
              <a:spcBef>
                <a:spcPts val="600"/>
              </a:spcBef>
              <a:spcAft>
                <a:spcPts val="0"/>
              </a:spcAft>
              <a:buClr>
                <a:schemeClr val="dk1"/>
              </a:buClr>
              <a:buSzPct val="100000"/>
              <a:buFont typeface="Arial"/>
              <a:buChar char="•"/>
            </a:pPr>
            <a:r>
              <a:rPr b="1" lang="en-US" sz="3000">
                <a:solidFill>
                  <a:schemeClr val="dk1"/>
                </a:solidFill>
                <a:latin typeface="Calibri"/>
                <a:ea typeface="Calibri"/>
                <a:cs typeface="Calibri"/>
                <a:sym typeface="Calibri"/>
              </a:rPr>
              <a:t>25% say they have shared their faith once/twice in last six months.</a:t>
            </a:r>
            <a:endParaRPr/>
          </a:p>
          <a:p>
            <a:pPr indent="-228600" lvl="0" marL="857250" marR="0" rtl="0" algn="l">
              <a:lnSpc>
                <a:spcPct val="90000"/>
              </a:lnSpc>
              <a:spcBef>
                <a:spcPts val="600"/>
              </a:spcBef>
              <a:spcAft>
                <a:spcPts val="0"/>
              </a:spcAft>
              <a:buClr>
                <a:schemeClr val="dk1"/>
              </a:buClr>
              <a:buSzPct val="100000"/>
              <a:buFont typeface="Arial"/>
              <a:buChar char="•"/>
            </a:pPr>
            <a:r>
              <a:rPr b="1" lang="en-US" sz="3000">
                <a:solidFill>
                  <a:schemeClr val="dk1"/>
                </a:solidFill>
                <a:latin typeface="Calibri"/>
                <a:ea typeface="Calibri"/>
                <a:cs typeface="Calibri"/>
                <a:sym typeface="Calibri"/>
              </a:rPr>
              <a:t>19% read the Bible everyday.</a:t>
            </a:r>
            <a:endParaRPr/>
          </a:p>
          <a:p>
            <a:pPr indent="-120650" lvl="0" marL="857250" marR="0" rtl="0" algn="l">
              <a:lnSpc>
                <a:spcPct val="90000"/>
              </a:lnSpc>
              <a:spcBef>
                <a:spcPts val="600"/>
              </a:spcBef>
              <a:spcAft>
                <a:spcPts val="0"/>
              </a:spcAft>
              <a:buClr>
                <a:schemeClr val="dk1"/>
              </a:buClr>
              <a:buSzPct val="100000"/>
              <a:buFont typeface="Arial"/>
              <a:buNone/>
            </a:pPr>
            <a:r>
              <a:t/>
            </a:r>
            <a:endParaRPr sz="2000">
              <a:solidFill>
                <a:schemeClr val="dk1"/>
              </a:solidFill>
              <a:latin typeface="Calibri"/>
              <a:ea typeface="Calibri"/>
              <a:cs typeface="Calibri"/>
              <a:sym typeface="Calibri"/>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90" name="Shape 190"/>
        <p:cNvGrpSpPr/>
        <p:nvPr/>
      </p:nvGrpSpPr>
      <p:grpSpPr>
        <a:xfrm>
          <a:off x="0" y="0"/>
          <a:ext cx="0" cy="0"/>
          <a:chOff x="0" y="0"/>
          <a:chExt cx="0" cy="0"/>
        </a:xfrm>
      </p:grpSpPr>
      <p:sp>
        <p:nvSpPr>
          <p:cNvPr id="191" name="Google Shape;191;p11"/>
          <p:cNvSpPr/>
          <p:nvPr/>
        </p:nvSpPr>
        <p:spPr>
          <a:xfrm>
            <a:off x="1524" y="0"/>
            <a:ext cx="12188952"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92" name="Google Shape;192;p11"/>
          <p:cNvSpPr/>
          <p:nvPr/>
        </p:nvSpPr>
        <p:spPr>
          <a:xfrm>
            <a:off x="0" y="0"/>
            <a:ext cx="4709160" cy="6858000"/>
          </a:xfrm>
          <a:prstGeom prst="rect">
            <a:avLst/>
          </a:prstGeom>
          <a:solidFill>
            <a:schemeClr val="dk1">
              <a:alpha val="80784"/>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93" name="Google Shape;193;p11"/>
          <p:cNvSpPr/>
          <p:nvPr/>
        </p:nvSpPr>
        <p:spPr>
          <a:xfrm>
            <a:off x="0" y="0"/>
            <a:ext cx="3284331" cy="6858000"/>
          </a:xfrm>
          <a:custGeom>
            <a:rect b="b" l="l" r="r" t="t"/>
            <a:pathLst>
              <a:path extrusionOk="0" h="6858000" w="4319042">
                <a:moveTo>
                  <a:pt x="0" y="0"/>
                </a:moveTo>
                <a:lnTo>
                  <a:pt x="1142888" y="0"/>
                </a:lnTo>
                <a:lnTo>
                  <a:pt x="4319042" y="6858000"/>
                </a:lnTo>
                <a:lnTo>
                  <a:pt x="0" y="6858000"/>
                </a:lnTo>
                <a:close/>
              </a:path>
            </a:pathLst>
          </a:custGeom>
          <a:solidFill>
            <a:schemeClr val="dk1">
              <a:alpha val="34901"/>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94" name="Google Shape;194;p11"/>
          <p:cNvSpPr txBox="1"/>
          <p:nvPr>
            <p:ph type="ctrTitle"/>
          </p:nvPr>
        </p:nvSpPr>
        <p:spPr>
          <a:xfrm>
            <a:off x="804672" y="640080"/>
            <a:ext cx="3282696" cy="52578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lt1"/>
              </a:buClr>
              <a:buSzPts val="5400"/>
              <a:buFont typeface="Calibri"/>
              <a:buNone/>
            </a:pPr>
            <a:r>
              <a:rPr b="1" lang="en-US" sz="5400">
                <a:solidFill>
                  <a:schemeClr val="lt1"/>
                </a:solidFill>
                <a:latin typeface="Calibri"/>
                <a:ea typeface="Calibri"/>
                <a:cs typeface="Calibri"/>
                <a:sym typeface="Calibri"/>
              </a:rPr>
              <a:t>Cause for Concern?</a:t>
            </a:r>
            <a:endParaRPr sz="5400">
              <a:solidFill>
                <a:schemeClr val="lt1"/>
              </a:solidFill>
              <a:latin typeface="Calibri"/>
              <a:ea typeface="Calibri"/>
              <a:cs typeface="Calibri"/>
              <a:sym typeface="Calibri"/>
            </a:endParaRPr>
          </a:p>
        </p:txBody>
      </p:sp>
      <p:sp>
        <p:nvSpPr>
          <p:cNvPr id="195" name="Google Shape;195;p11"/>
          <p:cNvSpPr txBox="1"/>
          <p:nvPr/>
        </p:nvSpPr>
        <p:spPr>
          <a:xfrm>
            <a:off x="5358384" y="640081"/>
            <a:ext cx="6416274" cy="5816990"/>
          </a:xfrm>
          <a:prstGeom prst="rect">
            <a:avLst/>
          </a:prstGeom>
          <a:noFill/>
          <a:ln>
            <a:noFill/>
          </a:ln>
        </p:spPr>
        <p:txBody>
          <a:bodyPr anchorCtr="0" anchor="ctr" bIns="45700" lIns="91425" spcFirstLastPara="1" rIns="91425" wrap="square" tIns="45700">
            <a:normAutofit/>
          </a:bodyPr>
          <a:lstStyle/>
          <a:p>
            <a:pPr indent="0" lvl="0" marL="0" marR="0" rtl="0" algn="l">
              <a:lnSpc>
                <a:spcPct val="90000"/>
              </a:lnSpc>
              <a:spcBef>
                <a:spcPts val="0"/>
              </a:spcBef>
              <a:spcAft>
                <a:spcPts val="0"/>
              </a:spcAft>
              <a:buClr>
                <a:schemeClr val="dk1"/>
              </a:buClr>
              <a:buSzPts val="3200"/>
              <a:buFont typeface="Arial"/>
              <a:buChar char="•"/>
            </a:pPr>
            <a:r>
              <a:rPr b="1" lang="en-US" sz="3200">
                <a:solidFill>
                  <a:schemeClr val="dk1"/>
                </a:solidFill>
                <a:latin typeface="Calibri"/>
                <a:ea typeface="Calibri"/>
                <a:cs typeface="Calibri"/>
                <a:sym typeface="Calibri"/>
              </a:rPr>
              <a:t>This research revealed eight (8) attributes of growing believers:</a:t>
            </a:r>
            <a:endParaRPr/>
          </a:p>
          <a:p>
            <a:pPr indent="-228600" lvl="0" marL="857250" marR="0" rtl="0" algn="l">
              <a:lnSpc>
                <a:spcPct val="90000"/>
              </a:lnSpc>
              <a:spcBef>
                <a:spcPts val="600"/>
              </a:spcBef>
              <a:spcAft>
                <a:spcPts val="0"/>
              </a:spcAft>
              <a:buClr>
                <a:schemeClr val="dk1"/>
              </a:buClr>
              <a:buSzPts val="3200"/>
              <a:buFont typeface="Arial"/>
              <a:buChar char="•"/>
            </a:pPr>
            <a:r>
              <a:rPr b="1" lang="en-US" sz="3200">
                <a:solidFill>
                  <a:schemeClr val="dk1"/>
                </a:solidFill>
                <a:latin typeface="Calibri"/>
                <a:ea typeface="Calibri"/>
                <a:cs typeface="Calibri"/>
                <a:sym typeface="Calibri"/>
              </a:rPr>
              <a:t>Bible engagement</a:t>
            </a:r>
            <a:endParaRPr/>
          </a:p>
          <a:p>
            <a:pPr indent="-228600" lvl="0" marL="857250" marR="0" rtl="0" algn="l">
              <a:lnSpc>
                <a:spcPct val="90000"/>
              </a:lnSpc>
              <a:spcBef>
                <a:spcPts val="600"/>
              </a:spcBef>
              <a:spcAft>
                <a:spcPts val="0"/>
              </a:spcAft>
              <a:buClr>
                <a:schemeClr val="dk1"/>
              </a:buClr>
              <a:buSzPts val="3200"/>
              <a:buFont typeface="Arial"/>
              <a:buChar char="•"/>
            </a:pPr>
            <a:r>
              <a:rPr b="1" lang="en-US" sz="3200">
                <a:solidFill>
                  <a:schemeClr val="dk1"/>
                </a:solidFill>
                <a:latin typeface="Calibri"/>
                <a:ea typeface="Calibri"/>
                <a:cs typeface="Calibri"/>
                <a:sym typeface="Calibri"/>
              </a:rPr>
              <a:t>Obeying God, denying self</a:t>
            </a:r>
            <a:endParaRPr/>
          </a:p>
          <a:p>
            <a:pPr indent="-228600" lvl="0" marL="857250" marR="0" rtl="0" algn="l">
              <a:lnSpc>
                <a:spcPct val="90000"/>
              </a:lnSpc>
              <a:spcBef>
                <a:spcPts val="600"/>
              </a:spcBef>
              <a:spcAft>
                <a:spcPts val="0"/>
              </a:spcAft>
              <a:buClr>
                <a:schemeClr val="dk1"/>
              </a:buClr>
              <a:buSzPts val="3200"/>
              <a:buFont typeface="Arial"/>
              <a:buChar char="•"/>
            </a:pPr>
            <a:r>
              <a:rPr b="1" lang="en-US" sz="3200">
                <a:solidFill>
                  <a:schemeClr val="dk1"/>
                </a:solidFill>
                <a:latin typeface="Calibri"/>
                <a:ea typeface="Calibri"/>
                <a:cs typeface="Calibri"/>
                <a:sym typeface="Calibri"/>
              </a:rPr>
              <a:t>Serving God and others</a:t>
            </a:r>
            <a:endParaRPr/>
          </a:p>
          <a:p>
            <a:pPr indent="-228600" lvl="0" marL="857250" marR="0" rtl="0" algn="l">
              <a:lnSpc>
                <a:spcPct val="90000"/>
              </a:lnSpc>
              <a:spcBef>
                <a:spcPts val="600"/>
              </a:spcBef>
              <a:spcAft>
                <a:spcPts val="0"/>
              </a:spcAft>
              <a:buClr>
                <a:schemeClr val="dk1"/>
              </a:buClr>
              <a:buSzPts val="3200"/>
              <a:buFont typeface="Arial"/>
              <a:buChar char="•"/>
            </a:pPr>
            <a:r>
              <a:rPr b="1" lang="en-US" sz="3200">
                <a:solidFill>
                  <a:schemeClr val="dk1"/>
                </a:solidFill>
                <a:latin typeface="Calibri"/>
                <a:ea typeface="Calibri"/>
                <a:cs typeface="Calibri"/>
                <a:sym typeface="Calibri"/>
              </a:rPr>
              <a:t>Sharing Christ</a:t>
            </a:r>
            <a:endParaRPr/>
          </a:p>
          <a:p>
            <a:pPr indent="-228600" lvl="0" marL="857250" marR="0" rtl="0" algn="l">
              <a:lnSpc>
                <a:spcPct val="90000"/>
              </a:lnSpc>
              <a:spcBef>
                <a:spcPts val="600"/>
              </a:spcBef>
              <a:spcAft>
                <a:spcPts val="0"/>
              </a:spcAft>
              <a:buClr>
                <a:schemeClr val="dk1"/>
              </a:buClr>
              <a:buSzPts val="3200"/>
              <a:buFont typeface="Arial"/>
              <a:buChar char="•"/>
            </a:pPr>
            <a:r>
              <a:rPr b="1" lang="en-US" sz="3200">
                <a:solidFill>
                  <a:schemeClr val="dk1"/>
                </a:solidFill>
                <a:latin typeface="Calibri"/>
                <a:ea typeface="Calibri"/>
                <a:cs typeface="Calibri"/>
                <a:sym typeface="Calibri"/>
              </a:rPr>
              <a:t>Exercising faith</a:t>
            </a:r>
            <a:endParaRPr/>
          </a:p>
          <a:p>
            <a:pPr indent="-228600" lvl="0" marL="857250" marR="0" rtl="0" algn="l">
              <a:lnSpc>
                <a:spcPct val="90000"/>
              </a:lnSpc>
              <a:spcBef>
                <a:spcPts val="600"/>
              </a:spcBef>
              <a:spcAft>
                <a:spcPts val="0"/>
              </a:spcAft>
              <a:buClr>
                <a:schemeClr val="dk1"/>
              </a:buClr>
              <a:buSzPts val="3200"/>
              <a:buFont typeface="Arial"/>
              <a:buChar char="•"/>
            </a:pPr>
            <a:r>
              <a:rPr b="1" lang="en-US" sz="3200">
                <a:solidFill>
                  <a:schemeClr val="dk1"/>
                </a:solidFill>
                <a:latin typeface="Calibri"/>
                <a:ea typeface="Calibri"/>
                <a:cs typeface="Calibri"/>
                <a:sym typeface="Calibri"/>
              </a:rPr>
              <a:t>Seeking God</a:t>
            </a:r>
            <a:endParaRPr/>
          </a:p>
          <a:p>
            <a:pPr indent="-228600" lvl="0" marL="857250" marR="0" rtl="0" algn="l">
              <a:lnSpc>
                <a:spcPct val="90000"/>
              </a:lnSpc>
              <a:spcBef>
                <a:spcPts val="600"/>
              </a:spcBef>
              <a:spcAft>
                <a:spcPts val="0"/>
              </a:spcAft>
              <a:buClr>
                <a:schemeClr val="dk1"/>
              </a:buClr>
              <a:buSzPts val="3200"/>
              <a:buFont typeface="Arial"/>
              <a:buChar char="•"/>
            </a:pPr>
            <a:r>
              <a:rPr b="1" lang="en-US" sz="3200">
                <a:solidFill>
                  <a:schemeClr val="dk1"/>
                </a:solidFill>
                <a:latin typeface="Calibri"/>
                <a:ea typeface="Calibri"/>
                <a:cs typeface="Calibri"/>
                <a:sym typeface="Calibri"/>
              </a:rPr>
              <a:t>Building relationships</a:t>
            </a:r>
            <a:endParaRPr/>
          </a:p>
          <a:p>
            <a:pPr indent="-228600" lvl="0" marL="857250" marR="0" rtl="0" algn="l">
              <a:lnSpc>
                <a:spcPct val="90000"/>
              </a:lnSpc>
              <a:spcBef>
                <a:spcPts val="600"/>
              </a:spcBef>
              <a:spcAft>
                <a:spcPts val="0"/>
              </a:spcAft>
              <a:buClr>
                <a:schemeClr val="dk1"/>
              </a:buClr>
              <a:buSzPts val="3200"/>
              <a:buFont typeface="Arial"/>
              <a:buChar char="•"/>
            </a:pPr>
            <a:r>
              <a:rPr b="1" lang="en-US" sz="3200">
                <a:solidFill>
                  <a:schemeClr val="dk1"/>
                </a:solidFill>
                <a:latin typeface="Calibri"/>
                <a:ea typeface="Calibri"/>
                <a:cs typeface="Calibri"/>
                <a:sym typeface="Calibri"/>
              </a:rPr>
              <a:t>Unashamed (transparency)</a:t>
            </a:r>
            <a:endParaRPr sz="3200">
              <a:solidFill>
                <a:schemeClr val="dk1"/>
              </a:solidFill>
              <a:latin typeface="Calibri"/>
              <a:ea typeface="Calibri"/>
              <a:cs typeface="Calibri"/>
              <a:sym typeface="Calibri"/>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9" name="Shape 199"/>
        <p:cNvGrpSpPr/>
        <p:nvPr/>
      </p:nvGrpSpPr>
      <p:grpSpPr>
        <a:xfrm>
          <a:off x="0" y="0"/>
          <a:ext cx="0" cy="0"/>
          <a:chOff x="0" y="0"/>
          <a:chExt cx="0" cy="0"/>
        </a:xfrm>
      </p:grpSpPr>
      <p:sp>
        <p:nvSpPr>
          <p:cNvPr id="200" name="Google Shape;200;p12"/>
          <p:cNvSpPr txBox="1"/>
          <p:nvPr>
            <p:ph type="title"/>
          </p:nvPr>
        </p:nvSpPr>
        <p:spPr>
          <a:xfrm>
            <a:off x="702227" y="1823796"/>
            <a:ext cx="10414000" cy="2733328"/>
          </a:xfrm>
          <a:prstGeom prst="rect">
            <a:avLst/>
          </a:prstGeom>
          <a:noFill/>
          <a:ln>
            <a:noFill/>
          </a:ln>
        </p:spPr>
        <p:txBody>
          <a:bodyPr anchorCtr="0" anchor="ctr" bIns="45700" lIns="91425" spcFirstLastPara="1" rIns="91425" wrap="square" tIns="45700">
            <a:noAutofit/>
          </a:bodyPr>
          <a:lstStyle/>
          <a:p>
            <a:pPr indent="0" lvl="0" marL="342900" marR="0" rtl="0" algn="l">
              <a:lnSpc>
                <a:spcPct val="90000"/>
              </a:lnSpc>
              <a:spcBef>
                <a:spcPts val="0"/>
              </a:spcBef>
              <a:spcAft>
                <a:spcPts val="0"/>
              </a:spcAft>
              <a:buClr>
                <a:srgbClr val="000000"/>
              </a:buClr>
              <a:buSzPts val="4800"/>
              <a:buFont typeface="Calibri"/>
              <a:buNone/>
            </a:pPr>
            <a:r>
              <a:rPr b="1" baseline="30000" i="1" lang="en-US" sz="4800" u="none" cap="none" strike="noStrike">
                <a:solidFill>
                  <a:srgbClr val="000000"/>
                </a:solidFill>
                <a:latin typeface="Calibri"/>
                <a:ea typeface="Calibri"/>
                <a:cs typeface="Calibri"/>
                <a:sym typeface="Calibri"/>
              </a:rPr>
              <a:t>19 </a:t>
            </a:r>
            <a:r>
              <a:rPr b="0" i="1" lang="en-US" sz="4800" u="none" cap="none" strike="noStrike">
                <a:solidFill>
                  <a:srgbClr val="000000"/>
                </a:solidFill>
                <a:latin typeface="Calibri"/>
                <a:ea typeface="Calibri"/>
                <a:cs typeface="Calibri"/>
                <a:sym typeface="Calibri"/>
              </a:rPr>
              <a:t>Go, therefore, and make disciples of all nations, baptizing them in the name of the Father and of the Son and of the Holy Spirit, </a:t>
            </a:r>
            <a:r>
              <a:rPr b="1" baseline="30000" i="1" lang="en-US" sz="4800" u="none" cap="none" strike="noStrike">
                <a:solidFill>
                  <a:srgbClr val="000000"/>
                </a:solidFill>
                <a:latin typeface="Calibri"/>
                <a:ea typeface="Calibri"/>
                <a:cs typeface="Calibri"/>
                <a:sym typeface="Calibri"/>
              </a:rPr>
              <a:t>20 </a:t>
            </a:r>
            <a:r>
              <a:rPr b="0" i="1" lang="en-US" sz="4800" u="none" cap="none" strike="noStrike">
                <a:solidFill>
                  <a:srgbClr val="000000"/>
                </a:solidFill>
                <a:latin typeface="Calibri"/>
                <a:ea typeface="Calibri"/>
                <a:cs typeface="Calibri"/>
                <a:sym typeface="Calibri"/>
              </a:rPr>
              <a:t>teaching them to observe everything I have commanded you. And remember, I am with you always, to the end of the age  </a:t>
            </a:r>
            <a:r>
              <a:rPr b="0" i="0" lang="en-US" sz="4800" u="none" cap="none" strike="noStrike">
                <a:solidFill>
                  <a:srgbClr val="002060"/>
                </a:solidFill>
                <a:latin typeface="Calibri"/>
                <a:ea typeface="Calibri"/>
                <a:cs typeface="Calibri"/>
                <a:sym typeface="Calibri"/>
              </a:rPr>
              <a:t>(Matt. 28:19-20 CSB)</a:t>
            </a:r>
            <a:endParaRPr b="0" i="0" sz="4800" u="none" cap="none" strike="noStrike">
              <a:solidFill>
                <a:srgbClr val="002060"/>
              </a:solidFill>
              <a:latin typeface="Calibri"/>
              <a:ea typeface="Calibri"/>
              <a:cs typeface="Calibri"/>
              <a:sym typeface="Calibri"/>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4" name="Shape 204"/>
        <p:cNvGrpSpPr/>
        <p:nvPr/>
      </p:nvGrpSpPr>
      <p:grpSpPr>
        <a:xfrm>
          <a:off x="0" y="0"/>
          <a:ext cx="0" cy="0"/>
          <a:chOff x="0" y="0"/>
          <a:chExt cx="0" cy="0"/>
        </a:xfrm>
      </p:grpSpPr>
      <p:sp>
        <p:nvSpPr>
          <p:cNvPr id="205" name="Google Shape;205;p13"/>
          <p:cNvSpPr txBox="1"/>
          <p:nvPr>
            <p:ph idx="1" type="subTitle"/>
          </p:nvPr>
        </p:nvSpPr>
        <p:spPr>
          <a:xfrm>
            <a:off x="889000" y="534590"/>
            <a:ext cx="10414000" cy="2894410"/>
          </a:xfrm>
          <a:prstGeom prst="rect">
            <a:avLst/>
          </a:prstGeom>
          <a:noFill/>
          <a:ln>
            <a:noFill/>
          </a:ln>
        </p:spPr>
        <p:txBody>
          <a:bodyPr anchorCtr="0" anchor="t" bIns="45700" lIns="91425" spcFirstLastPara="1" rIns="91425" wrap="square" tIns="45700">
            <a:noAutofit/>
          </a:bodyPr>
          <a:lstStyle/>
          <a:p>
            <a:pPr indent="0" lvl="0" marL="91440" marR="0" rtl="0" algn="l">
              <a:lnSpc>
                <a:spcPct val="90000"/>
              </a:lnSpc>
              <a:spcBef>
                <a:spcPts val="0"/>
              </a:spcBef>
              <a:spcAft>
                <a:spcPts val="0"/>
              </a:spcAft>
              <a:buClr>
                <a:schemeClr val="dk1"/>
              </a:buClr>
              <a:buSzPts val="3000"/>
              <a:buFont typeface="Arial"/>
              <a:buNone/>
            </a:pPr>
            <a:r>
              <a:rPr b="1" i="0" lang="en-US" sz="3000" u="none" cap="none" strike="noStrike">
                <a:solidFill>
                  <a:schemeClr val="dk1"/>
                </a:solidFill>
                <a:latin typeface="Calibri"/>
                <a:ea typeface="Calibri"/>
                <a:cs typeface="Calibri"/>
                <a:sym typeface="Calibri"/>
              </a:rPr>
              <a:t>Believers tend to think these words were given to the 12, therefore, . . .</a:t>
            </a:r>
            <a:endParaRPr/>
          </a:p>
          <a:p>
            <a:pPr indent="0" lvl="0" marL="91440" marR="0" rtl="0" algn="l">
              <a:lnSpc>
                <a:spcPct val="90000"/>
              </a:lnSpc>
              <a:spcBef>
                <a:spcPts val="0"/>
              </a:spcBef>
              <a:spcAft>
                <a:spcPts val="0"/>
              </a:spcAft>
              <a:buClr>
                <a:srgbClr val="538473"/>
              </a:buClr>
              <a:buSzPts val="3000"/>
              <a:buFont typeface="Arial"/>
              <a:buNone/>
            </a:pPr>
            <a:r>
              <a:t/>
            </a:r>
            <a:endParaRPr b="1" i="0" sz="3000" u="none" cap="none" strike="noStrike">
              <a:solidFill>
                <a:schemeClr val="dk1"/>
              </a:solidFill>
              <a:latin typeface="Calibri"/>
              <a:ea typeface="Calibri"/>
              <a:cs typeface="Calibri"/>
              <a:sym typeface="Calibri"/>
            </a:endParaRPr>
          </a:p>
          <a:p>
            <a:pPr indent="-342900" lvl="0" marL="434340" marR="0" rtl="0" algn="l">
              <a:lnSpc>
                <a:spcPct val="90000"/>
              </a:lnSpc>
              <a:spcBef>
                <a:spcPts val="0"/>
              </a:spcBef>
              <a:spcAft>
                <a:spcPts val="0"/>
              </a:spcAft>
              <a:buClr>
                <a:schemeClr val="dk1"/>
              </a:buClr>
              <a:buSzPts val="3000"/>
              <a:buFont typeface="Arial"/>
              <a:buChar char="•"/>
            </a:pPr>
            <a:r>
              <a:rPr b="0" i="1" lang="en-US" sz="3000" u="none" cap="none" strike="noStrike">
                <a:solidFill>
                  <a:schemeClr val="dk1"/>
                </a:solidFill>
                <a:latin typeface="Calibri"/>
                <a:ea typeface="Calibri"/>
                <a:cs typeface="Calibri"/>
                <a:sym typeface="Calibri"/>
              </a:rPr>
              <a:t>Only for the original 12, who in turn made disciples, and the Gospel can be heard throughout, therefore, we are exempt.</a:t>
            </a:r>
            <a:endParaRPr/>
          </a:p>
          <a:p>
            <a:pPr indent="-342900" lvl="0" marL="342900" marR="0" rtl="0" algn="l">
              <a:lnSpc>
                <a:spcPct val="90000"/>
              </a:lnSpc>
              <a:spcBef>
                <a:spcPts val="0"/>
              </a:spcBef>
              <a:spcAft>
                <a:spcPts val="0"/>
              </a:spcAft>
              <a:buClr>
                <a:schemeClr val="dk1"/>
              </a:buClr>
              <a:buSzPts val="3000"/>
              <a:buFont typeface="Arial"/>
              <a:buChar char="•"/>
            </a:pPr>
            <a:r>
              <a:rPr b="0" i="1" lang="en-US" sz="3000" u="none" cap="none" strike="noStrike">
                <a:solidFill>
                  <a:schemeClr val="dk1"/>
                </a:solidFill>
                <a:latin typeface="Calibri"/>
                <a:ea typeface="Calibri"/>
                <a:cs typeface="Calibri"/>
                <a:sym typeface="Calibri"/>
              </a:rPr>
              <a:t>Only for those who are vocationally called such as a youth pastor, pastor, or missions’ pastor.</a:t>
            </a:r>
            <a:endParaRPr/>
          </a:p>
          <a:p>
            <a:pPr indent="-342900" lvl="0" marL="342900" marR="0" rtl="0" algn="l">
              <a:lnSpc>
                <a:spcPct val="90000"/>
              </a:lnSpc>
              <a:spcBef>
                <a:spcPts val="0"/>
              </a:spcBef>
              <a:spcAft>
                <a:spcPts val="0"/>
              </a:spcAft>
              <a:buClr>
                <a:schemeClr val="dk1"/>
              </a:buClr>
              <a:buSzPts val="3000"/>
              <a:buFont typeface="Arial"/>
              <a:buChar char="•"/>
            </a:pPr>
            <a:r>
              <a:rPr b="0" i="1" lang="en-US" sz="3000" u="none" cap="none" strike="noStrike">
                <a:solidFill>
                  <a:schemeClr val="dk1"/>
                </a:solidFill>
                <a:latin typeface="Calibri"/>
                <a:ea typeface="Calibri"/>
                <a:cs typeface="Calibri"/>
                <a:sym typeface="Calibri"/>
              </a:rPr>
              <a:t>Only for missionaries because they are the ones who are evangelizing the “world” and don’t consider communities a mission field.</a:t>
            </a:r>
            <a:endParaRPr/>
          </a:p>
          <a:p>
            <a:pPr indent="-342900" lvl="0" marL="342900" marR="0" rtl="0" algn="l">
              <a:lnSpc>
                <a:spcPct val="90000"/>
              </a:lnSpc>
              <a:spcBef>
                <a:spcPts val="0"/>
              </a:spcBef>
              <a:spcAft>
                <a:spcPts val="0"/>
              </a:spcAft>
              <a:buClr>
                <a:schemeClr val="dk1"/>
              </a:buClr>
              <a:buSzPts val="3000"/>
              <a:buFont typeface="Arial"/>
              <a:buChar char="•"/>
            </a:pPr>
            <a:r>
              <a:rPr b="0" i="1" lang="en-US" sz="3000" u="none" cap="none" strike="noStrike">
                <a:solidFill>
                  <a:schemeClr val="dk1"/>
                </a:solidFill>
                <a:latin typeface="Calibri"/>
                <a:ea typeface="Calibri"/>
                <a:cs typeface="Calibri"/>
                <a:sym typeface="Calibri"/>
              </a:rPr>
              <a:t>Or just scared to death to be a witness for Christ.</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9" name="Shape 209"/>
        <p:cNvGrpSpPr/>
        <p:nvPr/>
      </p:nvGrpSpPr>
      <p:grpSpPr>
        <a:xfrm>
          <a:off x="0" y="0"/>
          <a:ext cx="0" cy="0"/>
          <a:chOff x="0" y="0"/>
          <a:chExt cx="0" cy="0"/>
        </a:xfrm>
      </p:grpSpPr>
      <p:sp>
        <p:nvSpPr>
          <p:cNvPr id="210" name="Google Shape;210;p14"/>
          <p:cNvSpPr txBox="1"/>
          <p:nvPr>
            <p:ph idx="1" type="subTitle"/>
          </p:nvPr>
        </p:nvSpPr>
        <p:spPr>
          <a:xfrm>
            <a:off x="889000" y="534590"/>
            <a:ext cx="10414000" cy="2894410"/>
          </a:xfrm>
          <a:prstGeom prst="rect">
            <a:avLst/>
          </a:prstGeom>
          <a:noFill/>
          <a:ln>
            <a:noFill/>
          </a:ln>
        </p:spPr>
        <p:txBody>
          <a:bodyPr anchorCtr="0" anchor="t" bIns="45700" lIns="91425" spcFirstLastPara="1" rIns="91425" wrap="square" tIns="45700">
            <a:noAutofit/>
          </a:bodyPr>
          <a:lstStyle/>
          <a:p>
            <a:pPr indent="0" lvl="0" marL="91440" marR="0" rtl="0" algn="l">
              <a:lnSpc>
                <a:spcPct val="90000"/>
              </a:lnSpc>
              <a:spcBef>
                <a:spcPts val="0"/>
              </a:spcBef>
              <a:spcAft>
                <a:spcPts val="0"/>
              </a:spcAft>
              <a:buClr>
                <a:schemeClr val="dk1"/>
              </a:buClr>
              <a:buSzPts val="2800"/>
              <a:buFont typeface="Arial"/>
              <a:buNone/>
            </a:pPr>
            <a:r>
              <a:rPr b="1" i="0" lang="en-US" sz="2800" u="none" cap="none" strike="noStrike">
                <a:solidFill>
                  <a:schemeClr val="dk1"/>
                </a:solidFill>
                <a:latin typeface="Calibri"/>
                <a:ea typeface="Calibri"/>
                <a:cs typeface="Calibri"/>
                <a:sym typeface="Calibri"/>
              </a:rPr>
              <a:t>Look briefly at the Great Commission in Matt. 28:19-20: </a:t>
            </a:r>
            <a:endParaRPr/>
          </a:p>
          <a:p>
            <a:pPr indent="-342900" lvl="0" marL="342900" marR="0" rtl="0" algn="l">
              <a:lnSpc>
                <a:spcPct val="90000"/>
              </a:lnSpc>
              <a:spcBef>
                <a:spcPts val="0"/>
              </a:spcBef>
              <a:spcAft>
                <a:spcPts val="0"/>
              </a:spcAft>
              <a:buClr>
                <a:srgbClr val="C00000"/>
              </a:buClr>
              <a:buSzPts val="2800"/>
              <a:buFont typeface="Arial"/>
              <a:buChar char="•"/>
            </a:pPr>
            <a:r>
              <a:rPr b="0" i="1" lang="en-US" sz="2800" u="none" cap="none" strike="noStrike">
                <a:solidFill>
                  <a:srgbClr val="C00000"/>
                </a:solidFill>
                <a:latin typeface="Calibri"/>
                <a:ea typeface="Calibri"/>
                <a:cs typeface="Calibri"/>
                <a:sym typeface="Calibri"/>
              </a:rPr>
              <a:t>“Go” </a:t>
            </a:r>
            <a:r>
              <a:rPr b="0" i="1" lang="en-US" sz="2800" u="none" cap="none" strike="noStrike">
                <a:solidFill>
                  <a:schemeClr val="dk1"/>
                </a:solidFill>
                <a:latin typeface="Calibri"/>
                <a:ea typeface="Calibri"/>
                <a:cs typeface="Calibri"/>
                <a:sym typeface="Calibri"/>
              </a:rPr>
              <a:t>– </a:t>
            </a:r>
            <a:r>
              <a:rPr b="0" i="0" lang="en-US" sz="2800" u="none" cap="none" strike="noStrike">
                <a:solidFill>
                  <a:schemeClr val="dk1"/>
                </a:solidFill>
                <a:latin typeface="Calibri"/>
                <a:ea typeface="Calibri"/>
                <a:cs typeface="Calibri"/>
                <a:sym typeface="Calibri"/>
              </a:rPr>
              <a:t>Gk. means literally to </a:t>
            </a:r>
            <a:r>
              <a:rPr b="0" i="1" lang="en-US" sz="2800" u="none" cap="none" strike="noStrike">
                <a:solidFill>
                  <a:srgbClr val="C00000"/>
                </a:solidFill>
                <a:latin typeface="Calibri"/>
                <a:ea typeface="Calibri"/>
                <a:cs typeface="Calibri"/>
                <a:sym typeface="Calibri"/>
              </a:rPr>
              <a:t>“traverse or take a trip or to go forth”</a:t>
            </a:r>
            <a:r>
              <a:rPr b="0" i="1" lang="en-US" sz="2800" u="none" cap="none" strike="noStrike">
                <a:solidFill>
                  <a:schemeClr val="dk1"/>
                </a:solidFill>
                <a:latin typeface="Calibri"/>
                <a:ea typeface="Calibri"/>
                <a:cs typeface="Calibri"/>
                <a:sym typeface="Calibri"/>
              </a:rPr>
              <a:t>. </a:t>
            </a:r>
            <a:r>
              <a:rPr b="0" i="0" lang="en-US" sz="2800" u="none" cap="none" strike="noStrike">
                <a:solidFill>
                  <a:schemeClr val="dk1"/>
                </a:solidFill>
                <a:latin typeface="Calibri"/>
                <a:ea typeface="Calibri"/>
                <a:cs typeface="Calibri"/>
                <a:sym typeface="Calibri"/>
              </a:rPr>
              <a:t>As a continual verb it is translated </a:t>
            </a:r>
            <a:r>
              <a:rPr b="0" i="1" lang="en-US" sz="2800" u="none" cap="none" strike="noStrike">
                <a:solidFill>
                  <a:schemeClr val="dk1"/>
                </a:solidFill>
                <a:latin typeface="Calibri"/>
                <a:ea typeface="Calibri"/>
                <a:cs typeface="Calibri"/>
                <a:sym typeface="Calibri"/>
              </a:rPr>
              <a:t>“as you are going”.</a:t>
            </a:r>
            <a:endParaRPr/>
          </a:p>
          <a:p>
            <a:pPr indent="-165100" lvl="0" marL="342900" marR="0" rtl="0" algn="l">
              <a:lnSpc>
                <a:spcPct val="90000"/>
              </a:lnSpc>
              <a:spcBef>
                <a:spcPts val="0"/>
              </a:spcBef>
              <a:spcAft>
                <a:spcPts val="0"/>
              </a:spcAft>
              <a:buClr>
                <a:srgbClr val="538473"/>
              </a:buClr>
              <a:buSzPts val="2800"/>
              <a:buFont typeface="Arial"/>
              <a:buNone/>
            </a:pPr>
            <a:r>
              <a:t/>
            </a:r>
            <a:endParaRPr b="0" i="1" sz="2800" u="none" cap="none" strike="noStrike">
              <a:solidFill>
                <a:schemeClr val="dk1"/>
              </a:solidFill>
              <a:latin typeface="Calibri"/>
              <a:ea typeface="Calibri"/>
              <a:cs typeface="Calibri"/>
              <a:sym typeface="Calibri"/>
            </a:endParaRPr>
          </a:p>
          <a:p>
            <a:pPr indent="-342900" lvl="0" marL="342900" marR="0" rtl="0" algn="l">
              <a:lnSpc>
                <a:spcPct val="90000"/>
              </a:lnSpc>
              <a:spcBef>
                <a:spcPts val="0"/>
              </a:spcBef>
              <a:spcAft>
                <a:spcPts val="0"/>
              </a:spcAft>
              <a:buClr>
                <a:srgbClr val="C00000"/>
              </a:buClr>
              <a:buSzPts val="2800"/>
              <a:buFont typeface="Arial"/>
              <a:buChar char="•"/>
            </a:pPr>
            <a:r>
              <a:rPr b="0" i="1" lang="en-US" sz="2800" u="none" cap="none" strike="noStrike">
                <a:solidFill>
                  <a:srgbClr val="C00000"/>
                </a:solidFill>
                <a:latin typeface="Calibri"/>
                <a:ea typeface="Calibri"/>
                <a:cs typeface="Calibri"/>
                <a:sym typeface="Calibri"/>
              </a:rPr>
              <a:t>“teach” </a:t>
            </a:r>
            <a:r>
              <a:rPr b="0" i="1" lang="en-US" sz="2800" u="none" cap="none" strike="noStrike">
                <a:solidFill>
                  <a:schemeClr val="dk1"/>
                </a:solidFill>
                <a:latin typeface="Calibri"/>
                <a:ea typeface="Calibri"/>
                <a:cs typeface="Calibri"/>
                <a:sym typeface="Calibri"/>
              </a:rPr>
              <a:t>– </a:t>
            </a:r>
            <a:r>
              <a:rPr b="0" i="0" lang="en-US" sz="2800" u="none" cap="none" strike="noStrike">
                <a:solidFill>
                  <a:schemeClr val="dk1"/>
                </a:solidFill>
                <a:latin typeface="Calibri"/>
                <a:ea typeface="Calibri"/>
                <a:cs typeface="Calibri"/>
                <a:sym typeface="Calibri"/>
              </a:rPr>
              <a:t>Gk. means to</a:t>
            </a:r>
            <a:r>
              <a:rPr b="0" i="1" lang="en-US" sz="2800" u="none" cap="none" strike="noStrike">
                <a:solidFill>
                  <a:schemeClr val="dk1"/>
                </a:solidFill>
                <a:latin typeface="Calibri"/>
                <a:ea typeface="Calibri"/>
                <a:cs typeface="Calibri"/>
                <a:sym typeface="Calibri"/>
              </a:rPr>
              <a:t> </a:t>
            </a:r>
            <a:r>
              <a:rPr b="0" i="1" lang="en-US" sz="2800" u="none" cap="none" strike="noStrike">
                <a:solidFill>
                  <a:srgbClr val="C00000"/>
                </a:solidFill>
                <a:latin typeface="Calibri"/>
                <a:ea typeface="Calibri"/>
                <a:cs typeface="Calibri"/>
                <a:sym typeface="Calibri"/>
              </a:rPr>
              <a:t>“make a disciple out of” </a:t>
            </a:r>
            <a:r>
              <a:rPr b="0" i="1" lang="en-US" sz="2800" u="none" cap="none" strike="noStrike">
                <a:solidFill>
                  <a:schemeClr val="dk1"/>
                </a:solidFill>
                <a:latin typeface="Calibri"/>
                <a:ea typeface="Calibri"/>
                <a:cs typeface="Calibri"/>
                <a:sym typeface="Calibri"/>
              </a:rPr>
              <a:t>and n</a:t>
            </a:r>
            <a:r>
              <a:rPr b="0" i="0" lang="en-US" sz="2800" u="none" cap="none" strike="noStrike">
                <a:solidFill>
                  <a:schemeClr val="dk1"/>
                </a:solidFill>
                <a:latin typeface="Calibri"/>
                <a:ea typeface="Calibri"/>
                <a:cs typeface="Calibri"/>
                <a:sym typeface="Calibri"/>
              </a:rPr>
              <a:t>ot just to gain knowledge.</a:t>
            </a:r>
            <a:endParaRPr/>
          </a:p>
          <a:p>
            <a:pPr indent="-165100" lvl="0" marL="342900" marR="0" rtl="0" algn="l">
              <a:lnSpc>
                <a:spcPct val="90000"/>
              </a:lnSpc>
              <a:spcBef>
                <a:spcPts val="0"/>
              </a:spcBef>
              <a:spcAft>
                <a:spcPts val="0"/>
              </a:spcAft>
              <a:buClr>
                <a:srgbClr val="538473"/>
              </a:buClr>
              <a:buSzPts val="2800"/>
              <a:buFont typeface="Arial"/>
              <a:buNone/>
            </a:pPr>
            <a:r>
              <a:t/>
            </a:r>
            <a:endParaRPr b="0" i="1" sz="2800" u="none" cap="none" strike="noStrike">
              <a:solidFill>
                <a:schemeClr val="dk1"/>
              </a:solidFill>
              <a:latin typeface="Calibri"/>
              <a:ea typeface="Calibri"/>
              <a:cs typeface="Calibri"/>
              <a:sym typeface="Calibri"/>
            </a:endParaRPr>
          </a:p>
          <a:p>
            <a:pPr indent="-342900" lvl="0" marL="342900" marR="0" rtl="0" algn="l">
              <a:lnSpc>
                <a:spcPct val="90000"/>
              </a:lnSpc>
              <a:spcBef>
                <a:spcPts val="0"/>
              </a:spcBef>
              <a:spcAft>
                <a:spcPts val="0"/>
              </a:spcAft>
              <a:buClr>
                <a:srgbClr val="C00000"/>
              </a:buClr>
              <a:buSzPts val="2800"/>
              <a:buFont typeface="Arial"/>
              <a:buChar char="•"/>
            </a:pPr>
            <a:r>
              <a:rPr b="0" i="1" lang="en-US" sz="2800" u="none" cap="none" strike="noStrike">
                <a:solidFill>
                  <a:srgbClr val="C00000"/>
                </a:solidFill>
                <a:latin typeface="Calibri"/>
                <a:ea typeface="Calibri"/>
                <a:cs typeface="Calibri"/>
                <a:sym typeface="Calibri"/>
              </a:rPr>
              <a:t>“all nations” </a:t>
            </a:r>
            <a:r>
              <a:rPr b="0" i="1" lang="en-US" sz="2800" u="none" cap="none" strike="noStrike">
                <a:solidFill>
                  <a:schemeClr val="dk1"/>
                </a:solidFill>
                <a:latin typeface="Calibri"/>
                <a:ea typeface="Calibri"/>
                <a:cs typeface="Calibri"/>
                <a:sym typeface="Calibri"/>
              </a:rPr>
              <a:t>– or </a:t>
            </a:r>
            <a:r>
              <a:rPr b="0" i="1" lang="en-US" sz="2800" u="none" cap="none" strike="noStrike">
                <a:solidFill>
                  <a:srgbClr val="C00000"/>
                </a:solidFill>
                <a:latin typeface="Calibri"/>
                <a:ea typeface="Calibri"/>
                <a:cs typeface="Calibri"/>
                <a:sym typeface="Calibri"/>
              </a:rPr>
              <a:t>“all forms of declension”</a:t>
            </a:r>
            <a:r>
              <a:rPr b="0" i="1" lang="en-US" sz="2800" u="none" cap="none" strike="noStrike">
                <a:solidFill>
                  <a:schemeClr val="dk1"/>
                </a:solidFill>
                <a:latin typeface="Calibri"/>
                <a:ea typeface="Calibri"/>
                <a:cs typeface="Calibri"/>
                <a:sym typeface="Calibri"/>
              </a:rPr>
              <a:t> – </a:t>
            </a:r>
            <a:r>
              <a:rPr b="0" i="0" lang="en-US" sz="2800" u="none" cap="none" strike="noStrike">
                <a:solidFill>
                  <a:schemeClr val="dk1"/>
                </a:solidFill>
                <a:latin typeface="Calibri"/>
                <a:ea typeface="Calibri"/>
                <a:cs typeface="Calibri"/>
                <a:sym typeface="Calibri"/>
              </a:rPr>
              <a:t>(Gk.</a:t>
            </a:r>
            <a:r>
              <a:rPr b="0" i="1" lang="en-US" sz="2800" u="none" cap="none" strike="noStrike">
                <a:solidFill>
                  <a:schemeClr val="dk1"/>
                </a:solidFill>
                <a:latin typeface="Calibri"/>
                <a:ea typeface="Calibri"/>
                <a:cs typeface="Calibri"/>
                <a:sym typeface="Calibri"/>
              </a:rPr>
              <a:t> ethnos) is </a:t>
            </a:r>
            <a:r>
              <a:rPr b="0" i="1" lang="en-US" sz="2800" u="none" cap="none" strike="noStrike">
                <a:solidFill>
                  <a:srgbClr val="C00000"/>
                </a:solidFill>
                <a:latin typeface="Calibri"/>
                <a:ea typeface="Calibri"/>
                <a:cs typeface="Calibri"/>
                <a:sym typeface="Calibri"/>
              </a:rPr>
              <a:t>“a nation or people, the entirety of mankind”  </a:t>
            </a:r>
            <a:r>
              <a:rPr b="0" i="0" lang="en-US" sz="2800" u="none" cap="none" strike="noStrike">
                <a:solidFill>
                  <a:schemeClr val="dk1"/>
                </a:solidFill>
                <a:latin typeface="Calibri"/>
                <a:ea typeface="Calibri"/>
                <a:cs typeface="Calibri"/>
                <a:sym typeface="Calibri"/>
              </a:rPr>
              <a:t>Therefore, it connotes ALL forms and the whole of mankind. This definition helps us to see the importance of the </a:t>
            </a:r>
            <a:r>
              <a:rPr b="0" i="1" lang="en-US" sz="2800" u="none" cap="none" strike="noStrike">
                <a:solidFill>
                  <a:schemeClr val="dk1"/>
                </a:solidFill>
                <a:latin typeface="Calibri"/>
                <a:ea typeface="Calibri"/>
                <a:cs typeface="Calibri"/>
                <a:sym typeface="Calibri"/>
              </a:rPr>
              <a:t>Imago Dei </a:t>
            </a:r>
            <a:r>
              <a:rPr b="0" i="0" lang="en-US" sz="2800" u="none" cap="none" strike="noStrike">
                <a:solidFill>
                  <a:schemeClr val="dk1"/>
                </a:solidFill>
                <a:latin typeface="Calibri"/>
                <a:ea typeface="Calibri"/>
                <a:cs typeface="Calibri"/>
                <a:sym typeface="Calibri"/>
              </a:rPr>
              <a:t>or the whole creation of man as precious to God the Creator.</a:t>
            </a:r>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4" name="Shape 214"/>
        <p:cNvGrpSpPr/>
        <p:nvPr/>
      </p:nvGrpSpPr>
      <p:grpSpPr>
        <a:xfrm>
          <a:off x="0" y="0"/>
          <a:ext cx="0" cy="0"/>
          <a:chOff x="0" y="0"/>
          <a:chExt cx="0" cy="0"/>
        </a:xfrm>
      </p:grpSpPr>
      <p:sp>
        <p:nvSpPr>
          <p:cNvPr id="215" name="Google Shape;215;p15"/>
          <p:cNvSpPr txBox="1"/>
          <p:nvPr>
            <p:ph idx="1" type="subTitle"/>
          </p:nvPr>
        </p:nvSpPr>
        <p:spPr>
          <a:xfrm>
            <a:off x="889000" y="534590"/>
            <a:ext cx="10414000" cy="2894410"/>
          </a:xfrm>
          <a:prstGeom prst="rect">
            <a:avLst/>
          </a:prstGeom>
          <a:noFill/>
          <a:ln>
            <a:noFill/>
          </a:ln>
        </p:spPr>
        <p:txBody>
          <a:bodyPr anchorCtr="0" anchor="t" bIns="45700" lIns="91425" spcFirstLastPara="1" rIns="91425" wrap="square" tIns="45700">
            <a:noAutofit/>
          </a:bodyPr>
          <a:lstStyle/>
          <a:p>
            <a:pPr indent="0" lvl="0" marL="91440" marR="0" rtl="0" algn="l">
              <a:lnSpc>
                <a:spcPct val="90000"/>
              </a:lnSpc>
              <a:spcBef>
                <a:spcPts val="0"/>
              </a:spcBef>
              <a:spcAft>
                <a:spcPts val="0"/>
              </a:spcAft>
              <a:buClr>
                <a:schemeClr val="dk1"/>
              </a:buClr>
              <a:buSzPts val="2800"/>
              <a:buFont typeface="Arial"/>
              <a:buNone/>
            </a:pPr>
            <a:r>
              <a:rPr b="1" i="0" lang="en-US" sz="2800" u="none" cap="none" strike="noStrike">
                <a:solidFill>
                  <a:schemeClr val="dk1"/>
                </a:solidFill>
                <a:latin typeface="Calibri"/>
                <a:ea typeface="Calibri"/>
                <a:cs typeface="Calibri"/>
                <a:sym typeface="Calibri"/>
              </a:rPr>
              <a:t>Look briefly at the Great Commission in Matt. 28:19-20: </a:t>
            </a:r>
            <a:endParaRPr/>
          </a:p>
          <a:p>
            <a:pPr indent="-342900" lvl="0" marL="342900" marR="0" rtl="0" algn="l">
              <a:lnSpc>
                <a:spcPct val="90000"/>
              </a:lnSpc>
              <a:spcBef>
                <a:spcPts val="0"/>
              </a:spcBef>
              <a:spcAft>
                <a:spcPts val="0"/>
              </a:spcAft>
              <a:buClr>
                <a:srgbClr val="C00000"/>
              </a:buClr>
              <a:buSzPts val="2800"/>
              <a:buFont typeface="Arial"/>
              <a:buChar char="•"/>
            </a:pPr>
            <a:r>
              <a:rPr b="0" i="1" lang="en-US" sz="2800" u="none" cap="none" strike="noStrike">
                <a:solidFill>
                  <a:srgbClr val="C00000"/>
                </a:solidFill>
                <a:latin typeface="Calibri"/>
                <a:ea typeface="Calibri"/>
                <a:cs typeface="Calibri"/>
                <a:sym typeface="Calibri"/>
              </a:rPr>
              <a:t>“baptizing”</a:t>
            </a:r>
            <a:r>
              <a:rPr b="0" i="1" lang="en-US" sz="2800" u="none" cap="none" strike="noStrike">
                <a:solidFill>
                  <a:schemeClr val="dk1"/>
                </a:solidFill>
                <a:latin typeface="Calibri"/>
                <a:ea typeface="Calibri"/>
                <a:cs typeface="Calibri"/>
                <a:sym typeface="Calibri"/>
              </a:rPr>
              <a:t> </a:t>
            </a:r>
            <a:r>
              <a:rPr b="0" i="0" lang="en-US" sz="2800" u="none" cap="none" strike="noStrike">
                <a:solidFill>
                  <a:schemeClr val="dk1"/>
                </a:solidFill>
                <a:latin typeface="Calibri"/>
                <a:ea typeface="Calibri"/>
                <a:cs typeface="Calibri"/>
                <a:sym typeface="Calibri"/>
              </a:rPr>
              <a:t>(Gk.</a:t>
            </a:r>
            <a:r>
              <a:rPr b="0" i="1" lang="en-US" sz="2800" u="none" cap="none" strike="noStrike">
                <a:solidFill>
                  <a:schemeClr val="dk1"/>
                </a:solidFill>
                <a:latin typeface="Calibri"/>
                <a:ea typeface="Calibri"/>
                <a:cs typeface="Calibri"/>
                <a:sym typeface="Calibri"/>
              </a:rPr>
              <a:t> </a:t>
            </a:r>
            <a:r>
              <a:rPr b="0" i="1" lang="en-US" sz="2800" u="none" cap="none" strike="noStrike">
                <a:solidFill>
                  <a:srgbClr val="C00000"/>
                </a:solidFill>
                <a:latin typeface="Calibri"/>
                <a:ea typeface="Calibri"/>
                <a:cs typeface="Calibri"/>
                <a:sym typeface="Calibri"/>
              </a:rPr>
              <a:t>baptizo</a:t>
            </a:r>
            <a:r>
              <a:rPr b="0" i="0" lang="en-US" sz="2800" u="none" cap="none" strike="noStrike">
                <a:solidFill>
                  <a:schemeClr val="dk1"/>
                </a:solidFill>
                <a:latin typeface="Calibri"/>
                <a:ea typeface="Calibri"/>
                <a:cs typeface="Calibri"/>
                <a:sym typeface="Calibri"/>
              </a:rPr>
              <a:t>) – to immerse or submerged for the public demonstration of faith in Christ alone.</a:t>
            </a:r>
            <a:endParaRPr/>
          </a:p>
          <a:p>
            <a:pPr indent="-165100" lvl="0" marL="342900" marR="0" rtl="0" algn="l">
              <a:lnSpc>
                <a:spcPct val="90000"/>
              </a:lnSpc>
              <a:spcBef>
                <a:spcPts val="0"/>
              </a:spcBef>
              <a:spcAft>
                <a:spcPts val="0"/>
              </a:spcAft>
              <a:buClr>
                <a:srgbClr val="538473"/>
              </a:buClr>
              <a:buSzPts val="2800"/>
              <a:buFont typeface="Arial"/>
              <a:buNone/>
            </a:pPr>
            <a:r>
              <a:t/>
            </a:r>
            <a:endParaRPr b="0" i="1" sz="2800" u="none" cap="none" strike="noStrike">
              <a:solidFill>
                <a:schemeClr val="dk1"/>
              </a:solidFill>
              <a:latin typeface="Calibri"/>
              <a:ea typeface="Calibri"/>
              <a:cs typeface="Calibri"/>
              <a:sym typeface="Calibri"/>
            </a:endParaRPr>
          </a:p>
          <a:p>
            <a:pPr indent="-342900" lvl="0" marL="342900" marR="0" rtl="0" algn="l">
              <a:lnSpc>
                <a:spcPct val="90000"/>
              </a:lnSpc>
              <a:spcBef>
                <a:spcPts val="0"/>
              </a:spcBef>
              <a:spcAft>
                <a:spcPts val="0"/>
              </a:spcAft>
              <a:buClr>
                <a:srgbClr val="C00000"/>
              </a:buClr>
              <a:buSzPts val="2800"/>
              <a:buFont typeface="Arial"/>
              <a:buChar char="•"/>
            </a:pPr>
            <a:r>
              <a:rPr b="0" i="1" lang="en-US" sz="2800" u="none" cap="none" strike="noStrike">
                <a:solidFill>
                  <a:srgbClr val="C00000"/>
                </a:solidFill>
                <a:latin typeface="Calibri"/>
                <a:ea typeface="Calibri"/>
                <a:cs typeface="Calibri"/>
                <a:sym typeface="Calibri"/>
              </a:rPr>
              <a:t>“teaching”</a:t>
            </a:r>
            <a:r>
              <a:rPr b="0" i="1" lang="en-US" sz="2800" u="none" cap="none" strike="noStrike">
                <a:solidFill>
                  <a:schemeClr val="dk1"/>
                </a:solidFill>
                <a:latin typeface="Calibri"/>
                <a:ea typeface="Calibri"/>
                <a:cs typeface="Calibri"/>
                <a:sym typeface="Calibri"/>
              </a:rPr>
              <a:t> – </a:t>
            </a:r>
            <a:r>
              <a:rPr b="0" i="0" lang="en-US" sz="2800" u="none" cap="none" strike="noStrike">
                <a:solidFill>
                  <a:schemeClr val="dk1"/>
                </a:solidFill>
                <a:latin typeface="Calibri"/>
                <a:ea typeface="Calibri"/>
                <a:cs typeface="Calibri"/>
                <a:sym typeface="Calibri"/>
              </a:rPr>
              <a:t>(Gk. </a:t>
            </a:r>
            <a:r>
              <a:rPr b="0" i="1" lang="en-US" sz="2800" u="none" cap="none" strike="noStrike">
                <a:solidFill>
                  <a:srgbClr val="C00000"/>
                </a:solidFill>
                <a:latin typeface="Calibri"/>
                <a:ea typeface="Calibri"/>
                <a:cs typeface="Calibri"/>
                <a:sym typeface="Calibri"/>
              </a:rPr>
              <a:t>didasko</a:t>
            </a:r>
            <a:r>
              <a:rPr b="0" i="0" lang="en-US" sz="2800" u="none" cap="none" strike="noStrike">
                <a:solidFill>
                  <a:schemeClr val="dk1"/>
                </a:solidFill>
                <a:latin typeface="Calibri"/>
                <a:ea typeface="Calibri"/>
                <a:cs typeface="Calibri"/>
                <a:sym typeface="Calibri"/>
              </a:rPr>
              <a:t>) – process of teaching someone for the purpose of learning what it means to be a Christian.</a:t>
            </a:r>
            <a:endParaRPr/>
          </a:p>
          <a:p>
            <a:pPr indent="-165100" lvl="0" marL="342900" marR="0" rtl="0" algn="l">
              <a:lnSpc>
                <a:spcPct val="90000"/>
              </a:lnSpc>
              <a:spcBef>
                <a:spcPts val="0"/>
              </a:spcBef>
              <a:spcAft>
                <a:spcPts val="0"/>
              </a:spcAft>
              <a:buClr>
                <a:srgbClr val="538473"/>
              </a:buClr>
              <a:buSzPts val="2800"/>
              <a:buFont typeface="Arial"/>
              <a:buNone/>
            </a:pPr>
            <a:r>
              <a:t/>
            </a:r>
            <a:endParaRPr b="0" i="1" sz="2800" u="none" cap="none" strike="noStrike">
              <a:solidFill>
                <a:schemeClr val="dk1"/>
              </a:solidFill>
              <a:latin typeface="Calibri"/>
              <a:ea typeface="Calibri"/>
              <a:cs typeface="Calibri"/>
              <a:sym typeface="Calibri"/>
            </a:endParaRPr>
          </a:p>
          <a:p>
            <a:pPr indent="-342900" lvl="0" marL="342900" marR="0" rtl="0" algn="l">
              <a:lnSpc>
                <a:spcPct val="90000"/>
              </a:lnSpc>
              <a:spcBef>
                <a:spcPts val="0"/>
              </a:spcBef>
              <a:spcAft>
                <a:spcPts val="0"/>
              </a:spcAft>
              <a:buClr>
                <a:srgbClr val="C00000"/>
              </a:buClr>
              <a:buSzPts val="2800"/>
              <a:buFont typeface="Arial"/>
              <a:buChar char="•"/>
            </a:pPr>
            <a:r>
              <a:rPr b="0" i="1" lang="en-US" sz="2800" u="none" cap="none" strike="noStrike">
                <a:solidFill>
                  <a:srgbClr val="C00000"/>
                </a:solidFill>
                <a:latin typeface="Calibri"/>
                <a:ea typeface="Calibri"/>
                <a:cs typeface="Calibri"/>
                <a:sym typeface="Calibri"/>
              </a:rPr>
              <a:t>“observe” </a:t>
            </a:r>
            <a:r>
              <a:rPr b="0" i="1" lang="en-US" sz="2800" u="none" cap="none" strike="noStrike">
                <a:solidFill>
                  <a:schemeClr val="dk1"/>
                </a:solidFill>
                <a:latin typeface="Calibri"/>
                <a:ea typeface="Calibri"/>
                <a:cs typeface="Calibri"/>
                <a:sym typeface="Calibri"/>
              </a:rPr>
              <a:t>– </a:t>
            </a:r>
            <a:r>
              <a:rPr b="0" i="0" lang="en-US" sz="2800" u="none" cap="none" strike="noStrike">
                <a:solidFill>
                  <a:schemeClr val="dk1"/>
                </a:solidFill>
                <a:latin typeface="Calibri"/>
                <a:ea typeface="Calibri"/>
                <a:cs typeface="Calibri"/>
                <a:sym typeface="Calibri"/>
              </a:rPr>
              <a:t>to keep watch while learning.</a:t>
            </a:r>
            <a:endParaRPr/>
          </a:p>
          <a:p>
            <a:pPr indent="-165100" lvl="0" marL="342900" marR="0" rtl="0" algn="l">
              <a:lnSpc>
                <a:spcPct val="90000"/>
              </a:lnSpc>
              <a:spcBef>
                <a:spcPts val="0"/>
              </a:spcBef>
              <a:spcAft>
                <a:spcPts val="0"/>
              </a:spcAft>
              <a:buClr>
                <a:srgbClr val="538473"/>
              </a:buClr>
              <a:buSzPts val="2800"/>
              <a:buFont typeface="Arial"/>
              <a:buNone/>
            </a:pPr>
            <a:r>
              <a:t/>
            </a:r>
            <a:endParaRPr b="0" i="1" sz="2800" u="none" cap="none" strike="noStrike">
              <a:solidFill>
                <a:schemeClr val="dk1"/>
              </a:solidFill>
              <a:latin typeface="Calibri"/>
              <a:ea typeface="Calibri"/>
              <a:cs typeface="Calibri"/>
              <a:sym typeface="Calibri"/>
            </a:endParaRPr>
          </a:p>
          <a:p>
            <a:pPr indent="-342900" lvl="0" marL="342900" marR="0" rtl="0" algn="l">
              <a:lnSpc>
                <a:spcPct val="90000"/>
              </a:lnSpc>
              <a:spcBef>
                <a:spcPts val="0"/>
              </a:spcBef>
              <a:spcAft>
                <a:spcPts val="0"/>
              </a:spcAft>
              <a:buClr>
                <a:srgbClr val="C00000"/>
              </a:buClr>
              <a:buSzPts val="2800"/>
              <a:buFont typeface="Arial"/>
              <a:buChar char="•"/>
            </a:pPr>
            <a:r>
              <a:rPr b="0" i="1" lang="en-US" sz="2800" u="none" cap="none" strike="noStrike">
                <a:solidFill>
                  <a:srgbClr val="C00000"/>
                </a:solidFill>
                <a:latin typeface="Calibri"/>
                <a:ea typeface="Calibri"/>
                <a:cs typeface="Calibri"/>
                <a:sym typeface="Calibri"/>
              </a:rPr>
              <a:t>“command” </a:t>
            </a:r>
            <a:r>
              <a:rPr b="0" i="0" lang="en-US" sz="2800" u="none" cap="none" strike="noStrike">
                <a:solidFill>
                  <a:schemeClr val="dk1"/>
                </a:solidFill>
                <a:latin typeface="Calibri"/>
                <a:ea typeface="Calibri"/>
                <a:cs typeface="Calibri"/>
                <a:sym typeface="Calibri"/>
              </a:rPr>
              <a:t>– to give a charge. Christ did this while on earth in the flesh to all of which He came in contact.</a:t>
            </a:r>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9" name="Shape 219"/>
        <p:cNvGrpSpPr/>
        <p:nvPr/>
      </p:nvGrpSpPr>
      <p:grpSpPr>
        <a:xfrm>
          <a:off x="0" y="0"/>
          <a:ext cx="0" cy="0"/>
          <a:chOff x="0" y="0"/>
          <a:chExt cx="0" cy="0"/>
        </a:xfrm>
      </p:grpSpPr>
      <p:sp>
        <p:nvSpPr>
          <p:cNvPr id="220" name="Google Shape;220;p16"/>
          <p:cNvSpPr txBox="1"/>
          <p:nvPr>
            <p:ph idx="1" type="subTitle"/>
          </p:nvPr>
        </p:nvSpPr>
        <p:spPr>
          <a:xfrm>
            <a:off x="995017" y="243492"/>
            <a:ext cx="10414000" cy="2894410"/>
          </a:xfrm>
          <a:prstGeom prst="rect">
            <a:avLst/>
          </a:prstGeom>
          <a:noFill/>
          <a:ln>
            <a:noFill/>
          </a:ln>
        </p:spPr>
        <p:txBody>
          <a:bodyPr anchorCtr="0" anchor="t" bIns="45700" lIns="91425" spcFirstLastPara="1" rIns="91425" wrap="square" tIns="45700">
            <a:noAutofit/>
          </a:bodyPr>
          <a:lstStyle/>
          <a:p>
            <a:pPr indent="0" lvl="0" marL="91440" marR="0" rtl="0" algn="l">
              <a:lnSpc>
                <a:spcPct val="90000"/>
              </a:lnSpc>
              <a:spcBef>
                <a:spcPts val="0"/>
              </a:spcBef>
              <a:spcAft>
                <a:spcPts val="0"/>
              </a:spcAft>
              <a:buClr>
                <a:schemeClr val="dk1"/>
              </a:buClr>
              <a:buSzPts val="3200"/>
              <a:buFont typeface="Arial"/>
              <a:buNone/>
            </a:pPr>
            <a:r>
              <a:rPr b="1" i="1" lang="en-US" sz="3200" u="none" cap="none" strike="noStrike">
                <a:solidFill>
                  <a:schemeClr val="dk1"/>
                </a:solidFill>
                <a:latin typeface="Calibri"/>
                <a:ea typeface="Calibri"/>
                <a:cs typeface="Calibri"/>
                <a:sym typeface="Calibri"/>
              </a:rPr>
              <a:t>APPLICATION: How do we expect others to follow us?</a:t>
            </a:r>
            <a:endParaRPr/>
          </a:p>
          <a:p>
            <a:pPr indent="0" lvl="0" marL="91440" marR="0" rtl="0" algn="l">
              <a:lnSpc>
                <a:spcPct val="90000"/>
              </a:lnSpc>
              <a:spcBef>
                <a:spcPts val="0"/>
              </a:spcBef>
              <a:spcAft>
                <a:spcPts val="0"/>
              </a:spcAft>
              <a:buClr>
                <a:srgbClr val="538473"/>
              </a:buClr>
              <a:buSzPts val="3000"/>
              <a:buFont typeface="Arial"/>
              <a:buNone/>
            </a:pPr>
            <a:r>
              <a:t/>
            </a:r>
            <a:endParaRPr b="0" i="0" sz="3000" u="none" cap="none" strike="noStrike">
              <a:solidFill>
                <a:srgbClr val="538473"/>
              </a:solidFill>
              <a:latin typeface="Calibri"/>
              <a:ea typeface="Calibri"/>
              <a:cs typeface="Calibri"/>
              <a:sym typeface="Calibri"/>
            </a:endParaRPr>
          </a:p>
          <a:p>
            <a:pPr indent="0" lvl="0" marL="91440" marR="0" rtl="0" algn="ctr">
              <a:lnSpc>
                <a:spcPct val="90000"/>
              </a:lnSpc>
              <a:spcBef>
                <a:spcPts val="0"/>
              </a:spcBef>
              <a:spcAft>
                <a:spcPts val="0"/>
              </a:spcAft>
              <a:buClr>
                <a:schemeClr val="dk1"/>
              </a:buClr>
              <a:buSzPts val="3200"/>
              <a:buFont typeface="Arial"/>
              <a:buNone/>
            </a:pPr>
            <a:r>
              <a:rPr b="0" i="0" lang="en-US" sz="3200" u="none" cap="none" strike="noStrike">
                <a:solidFill>
                  <a:schemeClr val="dk1"/>
                </a:solidFill>
                <a:latin typeface="Calibri"/>
                <a:ea typeface="Calibri"/>
                <a:cs typeface="Calibri"/>
                <a:sym typeface="Calibri"/>
              </a:rPr>
              <a:t>An old Chinese Proverb says, </a:t>
            </a:r>
            <a:r>
              <a:rPr b="0" i="1" lang="en-US" sz="3200" u="none" cap="none" strike="noStrike">
                <a:solidFill>
                  <a:srgbClr val="002060"/>
                </a:solidFill>
                <a:latin typeface="Calibri"/>
                <a:ea typeface="Calibri"/>
                <a:cs typeface="Calibri"/>
                <a:sym typeface="Calibri"/>
              </a:rPr>
              <a:t>“Give a man a fish, feed him for a day. Teach a man to fish, feed him for a lifetime.”</a:t>
            </a:r>
            <a:r>
              <a:rPr b="0" i="1" lang="en-US" sz="3200" u="none" cap="none" strike="noStrike">
                <a:solidFill>
                  <a:schemeClr val="dk1"/>
                </a:solidFill>
                <a:latin typeface="Calibri"/>
                <a:ea typeface="Calibri"/>
                <a:cs typeface="Calibri"/>
                <a:sym typeface="Calibri"/>
              </a:rPr>
              <a:t> </a:t>
            </a:r>
            <a:endParaRPr/>
          </a:p>
          <a:p>
            <a:pPr indent="0" lvl="0" marL="91440" marR="0" rtl="0" algn="ctr">
              <a:lnSpc>
                <a:spcPct val="90000"/>
              </a:lnSpc>
              <a:spcBef>
                <a:spcPts val="0"/>
              </a:spcBef>
              <a:spcAft>
                <a:spcPts val="0"/>
              </a:spcAft>
              <a:buClr>
                <a:schemeClr val="dk1"/>
              </a:buClr>
              <a:buSzPts val="3200"/>
              <a:buFont typeface="Arial"/>
              <a:buNone/>
            </a:pPr>
            <a:r>
              <a:rPr b="0" i="1" lang="en-US" sz="3200" u="none" cap="none" strike="noStrike">
                <a:solidFill>
                  <a:schemeClr val="dk1"/>
                </a:solidFill>
                <a:latin typeface="Calibri"/>
                <a:ea typeface="Calibri"/>
                <a:cs typeface="Calibri"/>
                <a:sym typeface="Calibri"/>
              </a:rPr>
              <a:t> </a:t>
            </a:r>
            <a:endParaRPr/>
          </a:p>
          <a:p>
            <a:pPr indent="0" lvl="0" marL="0" rtl="0" algn="ctr">
              <a:lnSpc>
                <a:spcPct val="90000"/>
              </a:lnSpc>
              <a:spcBef>
                <a:spcPts val="1000"/>
              </a:spcBef>
              <a:spcAft>
                <a:spcPts val="0"/>
              </a:spcAft>
              <a:buClr>
                <a:schemeClr val="dk1"/>
              </a:buClr>
              <a:buSzPts val="3200"/>
              <a:buNone/>
            </a:pPr>
            <a:r>
              <a:rPr b="0" i="0" lang="en-US" sz="3200" u="none" cap="none" strike="noStrike">
                <a:solidFill>
                  <a:schemeClr val="dk1"/>
                </a:solidFill>
                <a:latin typeface="Calibri"/>
                <a:ea typeface="Calibri"/>
                <a:cs typeface="Calibri"/>
                <a:sym typeface="Calibri"/>
              </a:rPr>
              <a:t>Jesus did just that when he called Peter to discipleship when he called him, </a:t>
            </a:r>
            <a:r>
              <a:rPr b="0" i="1" lang="en-US" sz="3200" u="none" cap="none" strike="noStrike">
                <a:solidFill>
                  <a:schemeClr val="dk1"/>
                </a:solidFill>
                <a:latin typeface="Calibri"/>
                <a:ea typeface="Calibri"/>
                <a:cs typeface="Calibri"/>
                <a:sym typeface="Calibri"/>
              </a:rPr>
              <a:t>“And He said to them, ‘Follow Me, and I will make you fishers of </a:t>
            </a:r>
            <a:r>
              <a:rPr b="0" i="1" lang="en-US" sz="3200" u="none" cap="none" strike="noStrike">
                <a:solidFill>
                  <a:schemeClr val="dk1"/>
                </a:solidFill>
                <a:latin typeface="Times New Roman"/>
                <a:ea typeface="Times New Roman"/>
                <a:cs typeface="Times New Roman"/>
                <a:sym typeface="Times New Roman"/>
              </a:rPr>
              <a:t>men.’” </a:t>
            </a:r>
            <a:r>
              <a:rPr b="0" i="0" lang="en-US" sz="3200" u="none" cap="none" strike="noStrike">
                <a:solidFill>
                  <a:srgbClr val="002060"/>
                </a:solidFill>
                <a:latin typeface="Calibri"/>
                <a:ea typeface="Calibri"/>
                <a:cs typeface="Calibri"/>
                <a:sym typeface="Calibri"/>
              </a:rPr>
              <a:t>(Matt. 4:19 NASB</a:t>
            </a:r>
            <a:r>
              <a:rPr b="0" i="0" lang="en-US" sz="3300" u="none" cap="none" strike="noStrike">
                <a:solidFill>
                  <a:srgbClr val="002060"/>
                </a:solidFill>
                <a:latin typeface="Calibri"/>
                <a:ea typeface="Calibri"/>
                <a:cs typeface="Calibri"/>
                <a:sym typeface="Calibri"/>
              </a:rPr>
              <a:t>) </a:t>
            </a:r>
            <a:endParaRPr/>
          </a:p>
          <a:p>
            <a:pPr indent="0" lvl="0" marL="0" marR="0" rtl="0" algn="ctr">
              <a:lnSpc>
                <a:spcPct val="90000"/>
              </a:lnSpc>
              <a:spcBef>
                <a:spcPts val="0"/>
              </a:spcBef>
              <a:spcAft>
                <a:spcPts val="0"/>
              </a:spcAft>
              <a:buClr>
                <a:srgbClr val="538473"/>
              </a:buClr>
              <a:buSzPts val="3300"/>
              <a:buFont typeface="Arial"/>
              <a:buNone/>
            </a:pPr>
            <a:r>
              <a:t/>
            </a:r>
            <a:endParaRPr b="0" i="1" sz="3300" u="none" cap="none" strike="noStrike">
              <a:solidFill>
                <a:schemeClr val="dk1"/>
              </a:solidFill>
              <a:latin typeface="Times New Roman"/>
              <a:ea typeface="Times New Roman"/>
              <a:cs typeface="Times New Roman"/>
              <a:sym typeface="Times New Roman"/>
            </a:endParaRPr>
          </a:p>
          <a:p>
            <a:pPr indent="-133350" lvl="0" marL="342900" marR="0" rtl="0" algn="l">
              <a:lnSpc>
                <a:spcPct val="90000"/>
              </a:lnSpc>
              <a:spcBef>
                <a:spcPts val="0"/>
              </a:spcBef>
              <a:spcAft>
                <a:spcPts val="0"/>
              </a:spcAft>
              <a:buClr>
                <a:srgbClr val="538473"/>
              </a:buClr>
              <a:buSzPts val="3300"/>
              <a:buFont typeface="Arial"/>
              <a:buNone/>
            </a:pPr>
            <a:r>
              <a:t/>
            </a:r>
            <a:endParaRPr b="0" i="0" sz="3300" u="none" cap="none" strike="noStrike">
              <a:solidFill>
                <a:schemeClr val="dk1"/>
              </a:solidFill>
              <a:latin typeface="Times New Roman"/>
              <a:ea typeface="Times New Roman"/>
              <a:cs typeface="Times New Roman"/>
              <a:sym typeface="Times New Roman"/>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4" name="Shape 224"/>
        <p:cNvGrpSpPr/>
        <p:nvPr/>
      </p:nvGrpSpPr>
      <p:grpSpPr>
        <a:xfrm>
          <a:off x="0" y="0"/>
          <a:ext cx="0" cy="0"/>
          <a:chOff x="0" y="0"/>
          <a:chExt cx="0" cy="0"/>
        </a:xfrm>
      </p:grpSpPr>
      <p:sp>
        <p:nvSpPr>
          <p:cNvPr id="225" name="Google Shape;225;p17"/>
          <p:cNvSpPr txBox="1"/>
          <p:nvPr>
            <p:ph type="title"/>
          </p:nvPr>
        </p:nvSpPr>
        <p:spPr>
          <a:xfrm>
            <a:off x="889000" y="1748954"/>
            <a:ext cx="10414000" cy="336009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000000"/>
              </a:buClr>
              <a:buSzPts val="4000"/>
              <a:buFont typeface="Calibri"/>
              <a:buNone/>
            </a:pPr>
            <a:r>
              <a:rPr i="1" lang="en-US" sz="4000">
                <a:solidFill>
                  <a:srgbClr val="000000"/>
                </a:solidFill>
                <a:latin typeface="Calibri"/>
                <a:ea typeface="Calibri"/>
                <a:cs typeface="Calibri"/>
                <a:sym typeface="Calibri"/>
              </a:rPr>
              <a:t>“But you will receive power when the Holy Spirit has come on you, and you will be my witnesses in Jerusalem, in all Judea and Samaria, and to the ends of the earth.”</a:t>
            </a:r>
            <a:r>
              <a:rPr lang="en-US" sz="4000">
                <a:latin typeface="Calibri"/>
                <a:ea typeface="Calibri"/>
                <a:cs typeface="Calibri"/>
                <a:sym typeface="Calibri"/>
              </a:rPr>
              <a:t> </a:t>
            </a:r>
            <a:r>
              <a:rPr lang="en-US" sz="4000">
                <a:solidFill>
                  <a:srgbClr val="002060"/>
                </a:solidFill>
                <a:latin typeface="Calibri"/>
                <a:ea typeface="Calibri"/>
                <a:cs typeface="Calibri"/>
                <a:sym typeface="Calibri"/>
              </a:rPr>
              <a:t>(ACTS 1:8)</a:t>
            </a:r>
            <a:endParaRPr sz="4000">
              <a:solidFill>
                <a:srgbClr val="002060"/>
              </a:solidFill>
              <a:latin typeface="Calibri"/>
              <a:ea typeface="Calibri"/>
              <a:cs typeface="Calibri"/>
              <a:sym typeface="Calibri"/>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6F9FC"/>
            </a:gs>
            <a:gs pos="12000">
              <a:srgbClr val="2E75B5"/>
            </a:gs>
            <a:gs pos="83000">
              <a:srgbClr val="B3D1EC"/>
            </a:gs>
            <a:gs pos="100000">
              <a:srgbClr val="CCE0F2"/>
            </a:gs>
          </a:gsLst>
          <a:lin ang="16200000" scaled="0"/>
        </a:gradFill>
      </p:bgPr>
    </p:bg>
    <p:spTree>
      <p:nvGrpSpPr>
        <p:cNvPr id="229" name="Shape 229"/>
        <p:cNvGrpSpPr/>
        <p:nvPr/>
      </p:nvGrpSpPr>
      <p:grpSpPr>
        <a:xfrm>
          <a:off x="0" y="0"/>
          <a:ext cx="0" cy="0"/>
          <a:chOff x="0" y="0"/>
          <a:chExt cx="0" cy="0"/>
        </a:xfrm>
      </p:grpSpPr>
      <p:sp>
        <p:nvSpPr>
          <p:cNvPr id="230" name="Google Shape;230;p18"/>
          <p:cNvSpPr/>
          <p:nvPr/>
        </p:nvSpPr>
        <p:spPr>
          <a:xfrm>
            <a:off x="-1" y="0"/>
            <a:ext cx="12188952" cy="6858000"/>
          </a:xfrm>
          <a:prstGeom prst="rect">
            <a:avLst/>
          </a:prstGeom>
          <a:gradFill>
            <a:gsLst>
              <a:gs pos="0">
                <a:srgbClr val="F6F9FC"/>
              </a:gs>
              <a:gs pos="12000">
                <a:srgbClr val="2E75B5"/>
              </a:gs>
              <a:gs pos="83000">
                <a:srgbClr val="B3D1EC"/>
              </a:gs>
              <a:gs pos="100000">
                <a:srgbClr val="CCE0F2"/>
              </a:gs>
            </a:gsLst>
            <a:lin ang="162000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31" name="Google Shape;231;p18"/>
          <p:cNvSpPr txBox="1"/>
          <p:nvPr>
            <p:ph idx="1" type="subTitle"/>
          </p:nvPr>
        </p:nvSpPr>
        <p:spPr>
          <a:xfrm>
            <a:off x="495341" y="2143635"/>
            <a:ext cx="6562262" cy="1590165"/>
          </a:xfrm>
          <a:prstGeom prst="rect">
            <a:avLst/>
          </a:prstGeom>
          <a:noFill/>
          <a:ln>
            <a:noFill/>
          </a:ln>
        </p:spPr>
        <p:txBody>
          <a:bodyPr anchorCtr="0" anchor="t" bIns="45700" lIns="91425" spcFirstLastPara="1" rIns="91425" wrap="square" tIns="45700">
            <a:noAutofit/>
          </a:bodyPr>
          <a:lstStyle/>
          <a:p>
            <a:pPr indent="0" lvl="0" marL="0" rtl="0" algn="r">
              <a:lnSpc>
                <a:spcPct val="90000"/>
              </a:lnSpc>
              <a:spcBef>
                <a:spcPts val="0"/>
              </a:spcBef>
              <a:spcAft>
                <a:spcPts val="0"/>
              </a:spcAft>
              <a:buClr>
                <a:schemeClr val="dk1"/>
              </a:buClr>
              <a:buSzPts val="5400"/>
              <a:buNone/>
            </a:pPr>
            <a:r>
              <a:rPr lang="en-US" sz="5400"/>
              <a:t>VISION 2025</a:t>
            </a:r>
            <a:endParaRPr/>
          </a:p>
          <a:p>
            <a:pPr indent="0" lvl="0" marL="0" rtl="0" algn="r">
              <a:lnSpc>
                <a:spcPct val="90000"/>
              </a:lnSpc>
              <a:spcBef>
                <a:spcPts val="1000"/>
              </a:spcBef>
              <a:spcAft>
                <a:spcPts val="0"/>
              </a:spcAft>
              <a:buClr>
                <a:schemeClr val="dk1"/>
              </a:buClr>
              <a:buSzPts val="5400"/>
              <a:buNone/>
            </a:pPr>
            <a:r>
              <a:rPr lang="en-US" sz="5400"/>
              <a:t>SBC EVANGELISM</a:t>
            </a:r>
            <a:endParaRPr/>
          </a:p>
          <a:p>
            <a:pPr indent="0" lvl="0" marL="0" rtl="0" algn="r">
              <a:lnSpc>
                <a:spcPct val="90000"/>
              </a:lnSpc>
              <a:spcBef>
                <a:spcPts val="1000"/>
              </a:spcBef>
              <a:spcAft>
                <a:spcPts val="0"/>
              </a:spcAft>
              <a:buClr>
                <a:schemeClr val="dk1"/>
              </a:buClr>
              <a:buSzPts val="5400"/>
              <a:buNone/>
            </a:pPr>
            <a:r>
              <a:rPr lang="en-US" sz="5400"/>
              <a:t>LAUNCHED IN 2020</a:t>
            </a:r>
            <a:endParaRPr/>
          </a:p>
        </p:txBody>
      </p:sp>
      <p:pic>
        <p:nvPicPr>
          <p:cNvPr descr="A screenshot of a video game&#10;&#10;Description automatically generated with medium confidence" id="232" name="Google Shape;232;p18"/>
          <p:cNvPicPr preferRelativeResize="0"/>
          <p:nvPr/>
        </p:nvPicPr>
        <p:blipFill rotWithShape="1">
          <a:blip r:embed="rId3">
            <a:alphaModFix/>
          </a:blip>
          <a:srcRect b="3556" l="0" r="0" t="1400"/>
          <a:stretch/>
        </p:blipFill>
        <p:spPr>
          <a:xfrm>
            <a:off x="7552944" y="10"/>
            <a:ext cx="4636008" cy="6857990"/>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6" name="Shape 236"/>
        <p:cNvGrpSpPr/>
        <p:nvPr/>
      </p:nvGrpSpPr>
      <p:grpSpPr>
        <a:xfrm>
          <a:off x="0" y="0"/>
          <a:ext cx="0" cy="0"/>
          <a:chOff x="0" y="0"/>
          <a:chExt cx="0" cy="0"/>
        </a:xfrm>
      </p:grpSpPr>
      <p:sp>
        <p:nvSpPr>
          <p:cNvPr id="237" name="Google Shape;237;p19"/>
          <p:cNvSpPr txBox="1"/>
          <p:nvPr>
            <p:ph type="title"/>
          </p:nvPr>
        </p:nvSpPr>
        <p:spPr>
          <a:xfrm>
            <a:off x="4194146" y="2062336"/>
            <a:ext cx="7043590" cy="2733328"/>
          </a:xfrm>
          <a:prstGeom prst="rect">
            <a:avLst/>
          </a:prstGeom>
          <a:noFill/>
          <a:ln>
            <a:noFill/>
          </a:ln>
        </p:spPr>
        <p:txBody>
          <a:bodyPr anchorCtr="0" anchor="ctr" bIns="45700" lIns="91425" spcFirstLastPara="1" rIns="91425" wrap="square" tIns="45700">
            <a:normAutofit fontScale="90000"/>
          </a:bodyPr>
          <a:lstStyle/>
          <a:p>
            <a:pPr indent="0" lvl="0" marL="0" rtl="0" algn="l">
              <a:lnSpc>
                <a:spcPct val="90000"/>
              </a:lnSpc>
              <a:spcBef>
                <a:spcPts val="0"/>
              </a:spcBef>
              <a:spcAft>
                <a:spcPts val="0"/>
              </a:spcAft>
              <a:buClr>
                <a:schemeClr val="dk1"/>
              </a:buClr>
              <a:buSzPct val="100000"/>
              <a:buFont typeface="Times New Roman"/>
              <a:buNone/>
            </a:pPr>
            <a:r>
              <a:rPr lang="en-US" sz="4450">
                <a:latin typeface="Times New Roman"/>
                <a:ea typeface="Times New Roman"/>
                <a:cs typeface="Times New Roman"/>
                <a:sym typeface="Times New Roman"/>
              </a:rPr>
              <a:t>“In asking Christians about their witnessing activities, we have found that 9 out of 10 who attempt to explain their beliefs and theology to other people come away from those experiences feeling as if they had failed . . . they perceive themselves as failures.”</a:t>
            </a:r>
            <a:br>
              <a:rPr lang="en-US" sz="4450">
                <a:latin typeface="Times New Roman"/>
                <a:ea typeface="Times New Roman"/>
                <a:cs typeface="Times New Roman"/>
                <a:sym typeface="Times New Roman"/>
              </a:rPr>
            </a:br>
            <a:br>
              <a:rPr lang="en-US" sz="4450">
                <a:latin typeface="Times New Roman"/>
                <a:ea typeface="Times New Roman"/>
                <a:cs typeface="Times New Roman"/>
                <a:sym typeface="Times New Roman"/>
              </a:rPr>
            </a:br>
            <a:r>
              <a:rPr lang="en-US" sz="5300">
                <a:solidFill>
                  <a:srgbClr val="002060"/>
                </a:solidFill>
              </a:rPr>
              <a:t>(Christian Researcher)</a:t>
            </a:r>
            <a:endParaRPr i="1" sz="5300">
              <a:solidFill>
                <a:srgbClr val="002060"/>
              </a:solidFill>
            </a:endParaRPr>
          </a:p>
        </p:txBody>
      </p:sp>
      <p:pic>
        <p:nvPicPr>
          <p:cNvPr descr="calendar.png" id="238" name="Google Shape;238;p19"/>
          <p:cNvPicPr preferRelativeResize="0"/>
          <p:nvPr/>
        </p:nvPicPr>
        <p:blipFill rotWithShape="1">
          <a:blip r:embed="rId3">
            <a:alphaModFix/>
          </a:blip>
          <a:srcRect b="0" l="0" r="0" t="0"/>
          <a:stretch/>
        </p:blipFill>
        <p:spPr>
          <a:xfrm>
            <a:off x="954264" y="558109"/>
            <a:ext cx="2546184" cy="2733328"/>
          </a:xfrm>
          <a:prstGeom prst="rect">
            <a:avLst/>
          </a:prstGeom>
          <a:solidFill>
            <a:schemeClr val="lt1"/>
          </a:solidFill>
          <a:ln>
            <a:noFill/>
          </a:ln>
        </p:spPr>
      </p:pic>
      <p:sp>
        <p:nvSpPr>
          <p:cNvPr id="239" name="Google Shape;239;p19"/>
          <p:cNvSpPr txBox="1"/>
          <p:nvPr/>
        </p:nvSpPr>
        <p:spPr>
          <a:xfrm>
            <a:off x="954264" y="3566563"/>
            <a:ext cx="2672861" cy="3046988"/>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4800">
                <a:solidFill>
                  <a:schemeClr val="dk1"/>
                </a:solidFill>
                <a:latin typeface="Calibri"/>
                <a:ea typeface="Calibri"/>
                <a:cs typeface="Calibri"/>
                <a:sym typeface="Calibri"/>
              </a:rPr>
              <a:t>Why Do You Think This Fact is True?</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39"/>
                                        </p:tgtEl>
                                        <p:attrNameLst>
                                          <p:attrName>style.visibility</p:attrName>
                                        </p:attrNameLst>
                                      </p:cBhvr>
                                      <p:to>
                                        <p:strVal val="visible"/>
                                      </p:to>
                                    </p:set>
                                    <p:animEffect filter="fade" transition="in">
                                      <p:cBhvr>
                                        <p:cTn dur="1000"/>
                                        <p:tgtEl>
                                          <p:spTgt spid="239"/>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4" name="Shape 244"/>
        <p:cNvGrpSpPr/>
        <p:nvPr/>
      </p:nvGrpSpPr>
      <p:grpSpPr>
        <a:xfrm>
          <a:off x="0" y="0"/>
          <a:ext cx="0" cy="0"/>
          <a:chOff x="0" y="0"/>
          <a:chExt cx="0" cy="0"/>
        </a:xfrm>
      </p:grpSpPr>
      <p:sp>
        <p:nvSpPr>
          <p:cNvPr id="245" name="Google Shape;245;p20"/>
          <p:cNvSpPr txBox="1"/>
          <p:nvPr>
            <p:ph type="ctrTitle"/>
          </p:nvPr>
        </p:nvSpPr>
        <p:spPr>
          <a:xfrm>
            <a:off x="1586183" y="384313"/>
            <a:ext cx="9144000" cy="965138"/>
          </a:xfrm>
          <a:prstGeom prst="rect">
            <a:avLst/>
          </a:prstGeom>
          <a:noFill/>
          <a:ln>
            <a:noFill/>
          </a:ln>
        </p:spPr>
        <p:txBody>
          <a:bodyPr anchorCtr="0" anchor="b" bIns="45700" lIns="91425" spcFirstLastPara="1" rIns="91425" wrap="square" tIns="45700">
            <a:normAutofit/>
          </a:bodyPr>
          <a:lstStyle/>
          <a:p>
            <a:pPr indent="0" lvl="0" marL="0" rtl="0" algn="ctr">
              <a:lnSpc>
                <a:spcPct val="90000"/>
              </a:lnSpc>
              <a:spcBef>
                <a:spcPts val="0"/>
              </a:spcBef>
              <a:spcAft>
                <a:spcPts val="0"/>
              </a:spcAft>
              <a:buClr>
                <a:schemeClr val="dk1"/>
              </a:buClr>
              <a:buSzPts val="6000"/>
              <a:buFont typeface="Calibri"/>
              <a:buNone/>
            </a:pPr>
            <a:r>
              <a:rPr b="1" lang="en-US"/>
              <a:t>F.A.I.T.H. Evangelism Strategy </a:t>
            </a:r>
            <a:endParaRPr/>
          </a:p>
        </p:txBody>
      </p:sp>
      <p:sp>
        <p:nvSpPr>
          <p:cNvPr id="246" name="Google Shape;246;p20"/>
          <p:cNvSpPr txBox="1"/>
          <p:nvPr/>
        </p:nvSpPr>
        <p:spPr>
          <a:xfrm>
            <a:off x="1461817" y="1177173"/>
            <a:ext cx="9545643" cy="4375488"/>
          </a:xfrm>
          <a:prstGeom prst="rect">
            <a:avLst/>
          </a:prstGeom>
          <a:noFill/>
          <a:ln>
            <a:noFill/>
          </a:ln>
        </p:spPr>
        <p:txBody>
          <a:bodyPr anchorCtr="0" anchor="b" bIns="45700" lIns="91425" spcFirstLastPara="1" rIns="91425" wrap="square" tIns="45700">
            <a:normAutofit fontScale="85000" lnSpcReduction="20000"/>
          </a:bodyPr>
          <a:lstStyle/>
          <a:p>
            <a:pPr indent="0" lvl="0" marL="0" marR="0" rtl="0" algn="l">
              <a:lnSpc>
                <a:spcPct val="90000"/>
              </a:lnSpc>
              <a:spcBef>
                <a:spcPts val="0"/>
              </a:spcBef>
              <a:spcAft>
                <a:spcPts val="0"/>
              </a:spcAft>
              <a:buClr>
                <a:schemeClr val="dk1"/>
              </a:buClr>
              <a:buSzPct val="100000"/>
              <a:buFont typeface="Calibri"/>
              <a:buNone/>
            </a:pPr>
            <a:r>
              <a:rPr lang="en-US" sz="6000">
                <a:solidFill>
                  <a:schemeClr val="dk1"/>
                </a:solidFill>
                <a:latin typeface="Calibri"/>
                <a:ea typeface="Calibri"/>
                <a:cs typeface="Calibri"/>
                <a:sym typeface="Calibri"/>
              </a:rPr>
              <a:t>In the mid 1990’s, Bobby Welch, pastor of FBC Daytona Beach had a vision for an evangelism strategy that was based in the Sunday School ministry of the church. That vision birthed a tool that was popular for 15 years.</a:t>
            </a:r>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50" name="Shape 250"/>
        <p:cNvGrpSpPr/>
        <p:nvPr/>
      </p:nvGrpSpPr>
      <p:grpSpPr>
        <a:xfrm>
          <a:off x="0" y="0"/>
          <a:ext cx="0" cy="0"/>
          <a:chOff x="0" y="0"/>
          <a:chExt cx="0" cy="0"/>
        </a:xfrm>
      </p:grpSpPr>
      <p:sp>
        <p:nvSpPr>
          <p:cNvPr id="251" name="Google Shape;251;p21"/>
          <p:cNvSpPr/>
          <p:nvPr/>
        </p:nvSpPr>
        <p:spPr>
          <a:xfrm flipH="1">
            <a:off x="0" y="0"/>
            <a:ext cx="6421721" cy="6858000"/>
          </a:xfrm>
          <a:prstGeom prst="rect">
            <a:avLst/>
          </a:prstGeom>
          <a:gradFill>
            <a:gsLst>
              <a:gs pos="0">
                <a:schemeClr val="accent4"/>
              </a:gs>
              <a:gs pos="25000">
                <a:schemeClr val="accent4"/>
              </a:gs>
              <a:gs pos="94000">
                <a:schemeClr val="accent2"/>
              </a:gs>
              <a:gs pos="100000">
                <a:schemeClr val="accent2"/>
              </a:gs>
            </a:gsLst>
            <a:lin ang="42000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pic>
        <p:nvPicPr>
          <p:cNvPr id="252" name="Google Shape;252;p21"/>
          <p:cNvPicPr preferRelativeResize="0"/>
          <p:nvPr/>
        </p:nvPicPr>
        <p:blipFill rotWithShape="1">
          <a:blip r:embed="rId3">
            <a:alphaModFix/>
          </a:blip>
          <a:srcRect b="0" l="0" r="0" t="0"/>
          <a:stretch/>
        </p:blipFill>
        <p:spPr>
          <a:xfrm>
            <a:off x="0" y="0"/>
            <a:ext cx="12192000" cy="6858000"/>
          </a:xfrm>
          <a:prstGeom prst="rect">
            <a:avLst/>
          </a:prstGeom>
          <a:noFill/>
          <a:ln>
            <a:noFill/>
          </a:ln>
        </p:spPr>
      </p:pic>
      <p:sp>
        <p:nvSpPr>
          <p:cNvPr id="253" name="Google Shape;253;p21"/>
          <p:cNvSpPr txBox="1"/>
          <p:nvPr>
            <p:ph idx="1" type="subTitle"/>
          </p:nvPr>
        </p:nvSpPr>
        <p:spPr>
          <a:xfrm>
            <a:off x="6421721" y="983965"/>
            <a:ext cx="5598829" cy="4733791"/>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rgbClr val="000000"/>
              </a:buClr>
              <a:buSzPts val="4000"/>
              <a:buNone/>
            </a:pPr>
            <a:r>
              <a:rPr b="1" i="1" lang="en-US" sz="4000">
                <a:solidFill>
                  <a:srgbClr val="000000"/>
                </a:solidFill>
              </a:rPr>
              <a:t>The Beginning - Step One</a:t>
            </a:r>
            <a:endParaRPr/>
          </a:p>
          <a:p>
            <a:pPr indent="-571500" lvl="0" marL="571500" rtl="0" algn="l">
              <a:lnSpc>
                <a:spcPct val="90000"/>
              </a:lnSpc>
              <a:spcBef>
                <a:spcPts val="1000"/>
              </a:spcBef>
              <a:spcAft>
                <a:spcPts val="0"/>
              </a:spcAft>
              <a:buClr>
                <a:srgbClr val="000000"/>
              </a:buClr>
              <a:buSzPts val="4000"/>
              <a:buFont typeface="Arial"/>
              <a:buChar char="•"/>
            </a:pPr>
            <a:r>
              <a:rPr lang="en-US" sz="4000">
                <a:solidFill>
                  <a:srgbClr val="000000"/>
                </a:solidFill>
              </a:rPr>
              <a:t>A (3) person Team</a:t>
            </a:r>
            <a:endParaRPr/>
          </a:p>
          <a:p>
            <a:pPr indent="-571500" lvl="0" marL="571500" rtl="0" algn="l">
              <a:lnSpc>
                <a:spcPct val="90000"/>
              </a:lnSpc>
              <a:spcBef>
                <a:spcPts val="1000"/>
              </a:spcBef>
              <a:spcAft>
                <a:spcPts val="0"/>
              </a:spcAft>
              <a:buClr>
                <a:srgbClr val="000000"/>
              </a:buClr>
              <a:buSzPts val="4000"/>
              <a:buFont typeface="Arial"/>
              <a:buChar char="•"/>
            </a:pPr>
            <a:r>
              <a:rPr lang="en-US" sz="4000">
                <a:solidFill>
                  <a:srgbClr val="000000"/>
                </a:solidFill>
              </a:rPr>
              <a:t>Think Conversationally</a:t>
            </a:r>
            <a:endParaRPr/>
          </a:p>
          <a:p>
            <a:pPr indent="-571500" lvl="0" marL="571500" rtl="0" algn="l">
              <a:lnSpc>
                <a:spcPct val="90000"/>
              </a:lnSpc>
              <a:spcBef>
                <a:spcPts val="1000"/>
              </a:spcBef>
              <a:spcAft>
                <a:spcPts val="0"/>
              </a:spcAft>
              <a:buClr>
                <a:srgbClr val="000000"/>
              </a:buClr>
              <a:buSzPts val="4000"/>
              <a:buFont typeface="Arial"/>
              <a:buChar char="•"/>
            </a:pPr>
            <a:r>
              <a:rPr lang="en-US" sz="4000">
                <a:solidFill>
                  <a:srgbClr val="000000"/>
                </a:solidFill>
              </a:rPr>
              <a:t>Look for Opportunities</a:t>
            </a:r>
            <a:endParaRPr/>
          </a:p>
          <a:p>
            <a:pPr indent="-571500" lvl="0" marL="571500" rtl="0" algn="l">
              <a:lnSpc>
                <a:spcPct val="90000"/>
              </a:lnSpc>
              <a:spcBef>
                <a:spcPts val="1000"/>
              </a:spcBef>
              <a:spcAft>
                <a:spcPts val="0"/>
              </a:spcAft>
              <a:buClr>
                <a:srgbClr val="000000"/>
              </a:buClr>
              <a:buSzPts val="4000"/>
              <a:buFont typeface="Arial"/>
              <a:buChar char="•"/>
            </a:pPr>
            <a:r>
              <a:rPr lang="en-US" sz="4000">
                <a:solidFill>
                  <a:srgbClr val="000000"/>
                </a:solidFill>
              </a:rPr>
              <a:t>Be open-minded</a:t>
            </a:r>
            <a:endParaRPr/>
          </a:p>
        </p:txBody>
      </p:sp>
      <p:sp>
        <p:nvSpPr>
          <p:cNvPr id="254" name="Google Shape;254;p21"/>
          <p:cNvSpPr/>
          <p:nvPr/>
        </p:nvSpPr>
        <p:spPr>
          <a:xfrm flipH="1">
            <a:off x="0" y="581159"/>
            <a:ext cx="5464879" cy="6276841"/>
          </a:xfrm>
          <a:custGeom>
            <a:rect b="b" l="l" r="r" t="t"/>
            <a:pathLst>
              <a:path extrusionOk="0" h="6276841" w="5464879">
                <a:moveTo>
                  <a:pt x="3299930" y="0"/>
                </a:moveTo>
                <a:cubicBezTo>
                  <a:pt x="4097274" y="0"/>
                  <a:pt x="4828569" y="282789"/>
                  <a:pt x="5398992" y="753544"/>
                </a:cubicBezTo>
                <a:lnTo>
                  <a:pt x="5464879" y="813426"/>
                </a:lnTo>
                <a:lnTo>
                  <a:pt x="5464879" y="5786434"/>
                </a:lnTo>
                <a:lnTo>
                  <a:pt x="5398992" y="5846317"/>
                </a:lnTo>
                <a:cubicBezTo>
                  <a:pt x="5236014" y="5980818"/>
                  <a:pt x="5059904" y="6099975"/>
                  <a:pt x="4872873" y="6201577"/>
                </a:cubicBezTo>
                <a:lnTo>
                  <a:pt x="4716632" y="6276841"/>
                </a:lnTo>
                <a:lnTo>
                  <a:pt x="1883227" y="6276841"/>
                </a:lnTo>
                <a:lnTo>
                  <a:pt x="1726987" y="6201577"/>
                </a:lnTo>
                <a:cubicBezTo>
                  <a:pt x="698316" y="5642769"/>
                  <a:pt x="0" y="4552900"/>
                  <a:pt x="0" y="3299930"/>
                </a:cubicBezTo>
                <a:cubicBezTo>
                  <a:pt x="0" y="1477429"/>
                  <a:pt x="1477429" y="0"/>
                  <a:pt x="3299930" y="0"/>
                </a:cubicBezTo>
                <a:close/>
              </a:path>
            </a:pathLst>
          </a:custGeom>
          <a:solidFill>
            <a:srgbClr val="FFFFFF"/>
          </a:solidFill>
          <a:ln cap="flat" cmpd="sng" w="12700">
            <a:solidFill>
              <a:schemeClr val="accent4"/>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pic>
        <p:nvPicPr>
          <p:cNvPr descr="Logo, sunburst chart&#10;&#10;Description automatically generated" id="255" name="Google Shape;255;p21"/>
          <p:cNvPicPr preferRelativeResize="0"/>
          <p:nvPr/>
        </p:nvPicPr>
        <p:blipFill rotWithShape="1">
          <a:blip r:embed="rId4">
            <a:alphaModFix/>
          </a:blip>
          <a:srcRect b="-1" l="2185" r="565" t="0"/>
          <a:stretch/>
        </p:blipFill>
        <p:spPr>
          <a:xfrm>
            <a:off x="340470" y="2054644"/>
            <a:ext cx="4141760" cy="3663112"/>
          </a:xfrm>
          <a:custGeom>
            <a:rect b="b" l="l" r="r" t="t"/>
            <a:pathLst>
              <a:path extrusionOk="0" h="4377846" w="4141760">
                <a:moveTo>
                  <a:pt x="0" y="0"/>
                </a:moveTo>
                <a:lnTo>
                  <a:pt x="4141760" y="0"/>
                </a:lnTo>
                <a:lnTo>
                  <a:pt x="4141760" y="4377846"/>
                </a:lnTo>
                <a:lnTo>
                  <a:pt x="0" y="4377846"/>
                </a:lnTo>
                <a:close/>
              </a:path>
            </a:pathLst>
          </a:cu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255"/>
                                        </p:tgtEl>
                                        <p:attrNameLst>
                                          <p:attrName>style.visibility</p:attrName>
                                        </p:attrNameLst>
                                      </p:cBhvr>
                                      <p:to>
                                        <p:strVal val="visible"/>
                                      </p:to>
                                    </p:set>
                                    <p:animEffect filter="fade" transition="in">
                                      <p:cBhvr>
                                        <p:cTn dur="700"/>
                                        <p:tgtEl>
                                          <p:spTgt spid="255"/>
                                        </p:tgtEl>
                                      </p:cBhvr>
                                    </p:animEffect>
                                  </p:childTnLst>
                                </p:cTn>
                              </p:par>
                              <p:par>
                                <p:cTn fill="hold" nodeType="withEffect" presetClass="entr" presetID="10" presetSubtype="0">
                                  <p:stCondLst>
                                    <p:cond delay="2000"/>
                                  </p:stCondLst>
                                  <p:childTnLst>
                                    <p:set>
                                      <p:cBhvr>
                                        <p:cTn dur="1" fill="hold">
                                          <p:stCondLst>
                                            <p:cond delay="0"/>
                                          </p:stCondLst>
                                        </p:cTn>
                                        <p:tgtEl>
                                          <p:spTgt spid="253">
                                            <p:txEl>
                                              <p:pRg end="0" st="0"/>
                                            </p:txEl>
                                          </p:spTgt>
                                        </p:tgtEl>
                                        <p:attrNameLst>
                                          <p:attrName>style.visibility</p:attrName>
                                        </p:attrNameLst>
                                      </p:cBhvr>
                                      <p:to>
                                        <p:strVal val="visible"/>
                                      </p:to>
                                    </p:set>
                                    <p:animEffect filter="fade" transition="in">
                                      <p:cBhvr>
                                        <p:cTn dur="400"/>
                                        <p:tgtEl>
                                          <p:spTgt spid="253">
                                            <p:txEl>
                                              <p:pRg end="0" st="0"/>
                                            </p:txEl>
                                          </p:spTgt>
                                        </p:tgtEl>
                                      </p:cBhvr>
                                    </p:animEffect>
                                  </p:childTnLst>
                                </p:cTn>
                              </p:par>
                              <p:par>
                                <p:cTn fill="hold" nodeType="withEffect" presetClass="entr" presetID="10" presetSubtype="0">
                                  <p:stCondLst>
                                    <p:cond delay="2000"/>
                                  </p:stCondLst>
                                  <p:childTnLst>
                                    <p:set>
                                      <p:cBhvr>
                                        <p:cTn dur="1" fill="hold">
                                          <p:stCondLst>
                                            <p:cond delay="0"/>
                                          </p:stCondLst>
                                        </p:cTn>
                                        <p:tgtEl>
                                          <p:spTgt spid="253">
                                            <p:txEl>
                                              <p:pRg end="1" st="1"/>
                                            </p:txEl>
                                          </p:spTgt>
                                        </p:tgtEl>
                                        <p:attrNameLst>
                                          <p:attrName>style.visibility</p:attrName>
                                        </p:attrNameLst>
                                      </p:cBhvr>
                                      <p:to>
                                        <p:strVal val="visible"/>
                                      </p:to>
                                    </p:set>
                                    <p:animEffect filter="fade" transition="in">
                                      <p:cBhvr>
                                        <p:cTn dur="400"/>
                                        <p:tgtEl>
                                          <p:spTgt spid="253">
                                            <p:txEl>
                                              <p:pRg end="1" st="1"/>
                                            </p:txEl>
                                          </p:spTgt>
                                        </p:tgtEl>
                                      </p:cBhvr>
                                    </p:animEffect>
                                  </p:childTnLst>
                                </p:cTn>
                              </p:par>
                              <p:par>
                                <p:cTn fill="hold" nodeType="withEffect" presetClass="entr" presetID="10" presetSubtype="0">
                                  <p:stCondLst>
                                    <p:cond delay="2000"/>
                                  </p:stCondLst>
                                  <p:childTnLst>
                                    <p:set>
                                      <p:cBhvr>
                                        <p:cTn dur="1" fill="hold">
                                          <p:stCondLst>
                                            <p:cond delay="0"/>
                                          </p:stCondLst>
                                        </p:cTn>
                                        <p:tgtEl>
                                          <p:spTgt spid="253">
                                            <p:txEl>
                                              <p:pRg end="2" st="2"/>
                                            </p:txEl>
                                          </p:spTgt>
                                        </p:tgtEl>
                                        <p:attrNameLst>
                                          <p:attrName>style.visibility</p:attrName>
                                        </p:attrNameLst>
                                      </p:cBhvr>
                                      <p:to>
                                        <p:strVal val="visible"/>
                                      </p:to>
                                    </p:set>
                                    <p:animEffect filter="fade" transition="in">
                                      <p:cBhvr>
                                        <p:cTn dur="400"/>
                                        <p:tgtEl>
                                          <p:spTgt spid="253">
                                            <p:txEl>
                                              <p:pRg end="2" st="2"/>
                                            </p:txEl>
                                          </p:spTgt>
                                        </p:tgtEl>
                                      </p:cBhvr>
                                    </p:animEffect>
                                  </p:childTnLst>
                                </p:cTn>
                              </p:par>
                              <p:par>
                                <p:cTn fill="hold" nodeType="withEffect" presetClass="entr" presetID="10" presetSubtype="0">
                                  <p:stCondLst>
                                    <p:cond delay="2000"/>
                                  </p:stCondLst>
                                  <p:childTnLst>
                                    <p:set>
                                      <p:cBhvr>
                                        <p:cTn dur="1" fill="hold">
                                          <p:stCondLst>
                                            <p:cond delay="0"/>
                                          </p:stCondLst>
                                        </p:cTn>
                                        <p:tgtEl>
                                          <p:spTgt spid="253">
                                            <p:txEl>
                                              <p:pRg end="3" st="3"/>
                                            </p:txEl>
                                          </p:spTgt>
                                        </p:tgtEl>
                                        <p:attrNameLst>
                                          <p:attrName>style.visibility</p:attrName>
                                        </p:attrNameLst>
                                      </p:cBhvr>
                                      <p:to>
                                        <p:strVal val="visible"/>
                                      </p:to>
                                    </p:set>
                                    <p:animEffect filter="fade" transition="in">
                                      <p:cBhvr>
                                        <p:cTn dur="400"/>
                                        <p:tgtEl>
                                          <p:spTgt spid="253">
                                            <p:txEl>
                                              <p:pRg end="3" st="3"/>
                                            </p:txEl>
                                          </p:spTgt>
                                        </p:tgtEl>
                                      </p:cBhvr>
                                    </p:animEffect>
                                  </p:childTnLst>
                                </p:cTn>
                              </p:par>
                              <p:par>
                                <p:cTn fill="hold" nodeType="withEffect" presetClass="entr" presetID="10" presetSubtype="0">
                                  <p:stCondLst>
                                    <p:cond delay="2000"/>
                                  </p:stCondLst>
                                  <p:childTnLst>
                                    <p:set>
                                      <p:cBhvr>
                                        <p:cTn dur="1" fill="hold">
                                          <p:stCondLst>
                                            <p:cond delay="0"/>
                                          </p:stCondLst>
                                        </p:cTn>
                                        <p:tgtEl>
                                          <p:spTgt spid="253">
                                            <p:txEl>
                                              <p:pRg end="4" st="4"/>
                                            </p:txEl>
                                          </p:spTgt>
                                        </p:tgtEl>
                                        <p:attrNameLst>
                                          <p:attrName>style.visibility</p:attrName>
                                        </p:attrNameLst>
                                      </p:cBhvr>
                                      <p:to>
                                        <p:strVal val="visible"/>
                                      </p:to>
                                    </p:set>
                                    <p:animEffect filter="fade" transition="in">
                                      <p:cBhvr>
                                        <p:cTn dur="400"/>
                                        <p:tgtEl>
                                          <p:spTgt spid="253">
                                            <p:txEl>
                                              <p:pRg end="4" st="4"/>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59" name="Shape 259"/>
        <p:cNvGrpSpPr/>
        <p:nvPr/>
      </p:nvGrpSpPr>
      <p:grpSpPr>
        <a:xfrm>
          <a:off x="0" y="0"/>
          <a:ext cx="0" cy="0"/>
          <a:chOff x="0" y="0"/>
          <a:chExt cx="0" cy="0"/>
        </a:xfrm>
      </p:grpSpPr>
      <p:sp>
        <p:nvSpPr>
          <p:cNvPr id="260" name="Google Shape;260;p22"/>
          <p:cNvSpPr/>
          <p:nvPr/>
        </p:nvSpPr>
        <p:spPr>
          <a:xfrm flipH="1">
            <a:off x="0" y="0"/>
            <a:ext cx="6421721" cy="6858000"/>
          </a:xfrm>
          <a:prstGeom prst="rect">
            <a:avLst/>
          </a:prstGeom>
          <a:gradFill>
            <a:gsLst>
              <a:gs pos="0">
                <a:schemeClr val="accent4"/>
              </a:gs>
              <a:gs pos="25000">
                <a:schemeClr val="accent4"/>
              </a:gs>
              <a:gs pos="94000">
                <a:schemeClr val="accent2"/>
              </a:gs>
              <a:gs pos="100000">
                <a:schemeClr val="accent2"/>
              </a:gs>
            </a:gsLst>
            <a:lin ang="42000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pic>
        <p:nvPicPr>
          <p:cNvPr id="261" name="Google Shape;261;p22"/>
          <p:cNvPicPr preferRelativeResize="0"/>
          <p:nvPr/>
        </p:nvPicPr>
        <p:blipFill rotWithShape="1">
          <a:blip r:embed="rId3">
            <a:alphaModFix/>
          </a:blip>
          <a:srcRect b="0" l="0" r="0" t="0"/>
          <a:stretch/>
        </p:blipFill>
        <p:spPr>
          <a:xfrm>
            <a:off x="0" y="0"/>
            <a:ext cx="12192000" cy="6858000"/>
          </a:xfrm>
          <a:prstGeom prst="rect">
            <a:avLst/>
          </a:prstGeom>
          <a:noFill/>
          <a:ln>
            <a:noFill/>
          </a:ln>
        </p:spPr>
      </p:pic>
      <p:sp>
        <p:nvSpPr>
          <p:cNvPr id="262" name="Google Shape;262;p22"/>
          <p:cNvSpPr txBox="1"/>
          <p:nvPr>
            <p:ph idx="1" type="subTitle"/>
          </p:nvPr>
        </p:nvSpPr>
        <p:spPr>
          <a:xfrm>
            <a:off x="6421721" y="1085849"/>
            <a:ext cx="5127336" cy="5772151"/>
          </a:xfrm>
          <a:prstGeom prst="rect">
            <a:avLst/>
          </a:prstGeom>
          <a:noFill/>
          <a:ln>
            <a:noFill/>
          </a:ln>
        </p:spPr>
        <p:txBody>
          <a:bodyPr anchorCtr="0" anchor="b" bIns="45700" lIns="91425" spcFirstLastPara="1" rIns="91425" wrap="square" tIns="45700">
            <a:normAutofit fontScale="85000" lnSpcReduction="20000"/>
          </a:bodyPr>
          <a:lstStyle/>
          <a:p>
            <a:pPr indent="0" lvl="0" marL="0" rtl="0" algn="l">
              <a:lnSpc>
                <a:spcPct val="90000"/>
              </a:lnSpc>
              <a:spcBef>
                <a:spcPts val="0"/>
              </a:spcBef>
              <a:spcAft>
                <a:spcPts val="0"/>
              </a:spcAft>
              <a:buClr>
                <a:srgbClr val="000000"/>
              </a:buClr>
              <a:buSzPct val="100000"/>
              <a:buNone/>
            </a:pPr>
            <a:r>
              <a:rPr b="1" i="1" lang="en-US" sz="4700">
                <a:solidFill>
                  <a:srgbClr val="000000"/>
                </a:solidFill>
              </a:rPr>
              <a:t>Step Two:</a:t>
            </a:r>
            <a:endParaRPr/>
          </a:p>
          <a:p>
            <a:pPr indent="-571500" lvl="0" marL="571500" rtl="0" algn="l">
              <a:lnSpc>
                <a:spcPct val="90000"/>
              </a:lnSpc>
              <a:spcBef>
                <a:spcPts val="1000"/>
              </a:spcBef>
              <a:spcAft>
                <a:spcPts val="0"/>
              </a:spcAft>
              <a:buClr>
                <a:srgbClr val="000000"/>
              </a:buClr>
              <a:buSzPct val="100000"/>
              <a:buFont typeface="Arial"/>
              <a:buChar char="•"/>
            </a:pPr>
            <a:r>
              <a:rPr lang="en-US" sz="4700">
                <a:solidFill>
                  <a:srgbClr val="000000"/>
                </a:solidFill>
              </a:rPr>
              <a:t>Search for common areas of interest</a:t>
            </a:r>
            <a:endParaRPr/>
          </a:p>
          <a:p>
            <a:pPr indent="-571500" lvl="0" marL="571500" rtl="0" algn="l">
              <a:lnSpc>
                <a:spcPct val="90000"/>
              </a:lnSpc>
              <a:spcBef>
                <a:spcPts val="1000"/>
              </a:spcBef>
              <a:spcAft>
                <a:spcPts val="0"/>
              </a:spcAft>
              <a:buClr>
                <a:srgbClr val="000000"/>
              </a:buClr>
              <a:buSzPct val="100000"/>
              <a:buFont typeface="Arial"/>
              <a:buChar char="•"/>
            </a:pPr>
            <a:r>
              <a:rPr lang="en-US" sz="4700">
                <a:solidFill>
                  <a:srgbClr val="000000"/>
                </a:solidFill>
              </a:rPr>
              <a:t>Ask questions</a:t>
            </a:r>
            <a:endParaRPr/>
          </a:p>
          <a:p>
            <a:pPr indent="-571500" lvl="0" marL="571500" rtl="0" algn="l">
              <a:lnSpc>
                <a:spcPct val="90000"/>
              </a:lnSpc>
              <a:spcBef>
                <a:spcPts val="1000"/>
              </a:spcBef>
              <a:spcAft>
                <a:spcPts val="0"/>
              </a:spcAft>
              <a:buClr>
                <a:srgbClr val="000000"/>
              </a:buClr>
              <a:buSzPct val="100000"/>
              <a:buFont typeface="Arial"/>
              <a:buChar char="•"/>
            </a:pPr>
            <a:r>
              <a:rPr lang="en-US" sz="4700">
                <a:solidFill>
                  <a:srgbClr val="000000"/>
                </a:solidFill>
              </a:rPr>
              <a:t>Listen for spiritual markers</a:t>
            </a:r>
            <a:endParaRPr/>
          </a:p>
          <a:p>
            <a:pPr indent="-571500" lvl="0" marL="571500" rtl="0" algn="l">
              <a:lnSpc>
                <a:spcPct val="90000"/>
              </a:lnSpc>
              <a:spcBef>
                <a:spcPts val="1000"/>
              </a:spcBef>
              <a:spcAft>
                <a:spcPts val="0"/>
              </a:spcAft>
              <a:buClr>
                <a:srgbClr val="000000"/>
              </a:buClr>
              <a:buSzPct val="100000"/>
              <a:buFont typeface="Arial"/>
              <a:buChar char="•"/>
            </a:pPr>
            <a:r>
              <a:rPr lang="en-US" sz="4700">
                <a:solidFill>
                  <a:srgbClr val="000000"/>
                </a:solidFill>
              </a:rPr>
              <a:t>Discover details about church background</a:t>
            </a:r>
            <a:endParaRPr/>
          </a:p>
          <a:p>
            <a:pPr indent="-571500" lvl="0" marL="571500" rtl="0" algn="l">
              <a:lnSpc>
                <a:spcPct val="90000"/>
              </a:lnSpc>
              <a:spcBef>
                <a:spcPts val="1000"/>
              </a:spcBef>
              <a:spcAft>
                <a:spcPts val="0"/>
              </a:spcAft>
              <a:buClr>
                <a:srgbClr val="000000"/>
              </a:buClr>
              <a:buSzPct val="100000"/>
              <a:buFont typeface="Arial"/>
              <a:buChar char="•"/>
            </a:pPr>
            <a:r>
              <a:rPr lang="en-US" sz="4700">
                <a:solidFill>
                  <a:srgbClr val="000000"/>
                </a:solidFill>
              </a:rPr>
              <a:t>Let the person speak</a:t>
            </a:r>
            <a:endParaRPr/>
          </a:p>
          <a:p>
            <a:pPr indent="-571500" lvl="0" marL="571500" rtl="0" algn="l">
              <a:lnSpc>
                <a:spcPct val="90000"/>
              </a:lnSpc>
              <a:spcBef>
                <a:spcPts val="1000"/>
              </a:spcBef>
              <a:spcAft>
                <a:spcPts val="0"/>
              </a:spcAft>
              <a:buClr>
                <a:srgbClr val="000000"/>
              </a:buClr>
              <a:buSzPct val="100000"/>
              <a:buFont typeface="Arial"/>
              <a:buChar char="•"/>
            </a:pPr>
            <a:r>
              <a:rPr lang="en-US" sz="4700">
                <a:solidFill>
                  <a:srgbClr val="000000"/>
                </a:solidFill>
              </a:rPr>
              <a:t>Ask for clarification</a:t>
            </a:r>
            <a:endParaRPr/>
          </a:p>
          <a:p>
            <a:pPr indent="-355600" lvl="0" marL="571500" rtl="0" algn="l">
              <a:lnSpc>
                <a:spcPct val="90000"/>
              </a:lnSpc>
              <a:spcBef>
                <a:spcPts val="1000"/>
              </a:spcBef>
              <a:spcAft>
                <a:spcPts val="0"/>
              </a:spcAft>
              <a:buClr>
                <a:schemeClr val="dk1"/>
              </a:buClr>
              <a:buSzPct val="100000"/>
              <a:buFont typeface="Arial"/>
              <a:buNone/>
            </a:pPr>
            <a:r>
              <a:t/>
            </a:r>
            <a:endParaRPr sz="4000">
              <a:solidFill>
                <a:srgbClr val="000000"/>
              </a:solidFill>
            </a:endParaRPr>
          </a:p>
        </p:txBody>
      </p:sp>
      <p:sp>
        <p:nvSpPr>
          <p:cNvPr id="263" name="Google Shape;263;p22"/>
          <p:cNvSpPr/>
          <p:nvPr/>
        </p:nvSpPr>
        <p:spPr>
          <a:xfrm flipH="1">
            <a:off x="0" y="581159"/>
            <a:ext cx="5464879" cy="6276841"/>
          </a:xfrm>
          <a:custGeom>
            <a:rect b="b" l="l" r="r" t="t"/>
            <a:pathLst>
              <a:path extrusionOk="0" h="6276841" w="5464879">
                <a:moveTo>
                  <a:pt x="3299930" y="0"/>
                </a:moveTo>
                <a:cubicBezTo>
                  <a:pt x="4097274" y="0"/>
                  <a:pt x="4828569" y="282789"/>
                  <a:pt x="5398992" y="753544"/>
                </a:cubicBezTo>
                <a:lnTo>
                  <a:pt x="5464879" y="813426"/>
                </a:lnTo>
                <a:lnTo>
                  <a:pt x="5464879" y="5786434"/>
                </a:lnTo>
                <a:lnTo>
                  <a:pt x="5398992" y="5846317"/>
                </a:lnTo>
                <a:cubicBezTo>
                  <a:pt x="5236014" y="5980818"/>
                  <a:pt x="5059904" y="6099975"/>
                  <a:pt x="4872873" y="6201577"/>
                </a:cubicBezTo>
                <a:lnTo>
                  <a:pt x="4716632" y="6276841"/>
                </a:lnTo>
                <a:lnTo>
                  <a:pt x="1883227" y="6276841"/>
                </a:lnTo>
                <a:lnTo>
                  <a:pt x="1726987" y="6201577"/>
                </a:lnTo>
                <a:cubicBezTo>
                  <a:pt x="698316" y="5642769"/>
                  <a:pt x="0" y="4552900"/>
                  <a:pt x="0" y="3299930"/>
                </a:cubicBezTo>
                <a:cubicBezTo>
                  <a:pt x="0" y="1477429"/>
                  <a:pt x="1477429" y="0"/>
                  <a:pt x="3299930" y="0"/>
                </a:cubicBezTo>
                <a:close/>
              </a:path>
            </a:pathLst>
          </a:custGeom>
          <a:solidFill>
            <a:srgbClr val="FFFFFF"/>
          </a:solidFill>
          <a:ln cap="flat" cmpd="sng" w="12700">
            <a:solidFill>
              <a:schemeClr val="accent4"/>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pic>
        <p:nvPicPr>
          <p:cNvPr descr="Logo, sunburst chart&#10;&#10;Description automatically generated" id="264" name="Google Shape;264;p22"/>
          <p:cNvPicPr preferRelativeResize="0"/>
          <p:nvPr/>
        </p:nvPicPr>
        <p:blipFill rotWithShape="1">
          <a:blip r:embed="rId4">
            <a:alphaModFix/>
          </a:blip>
          <a:srcRect b="-1" l="2185" r="565" t="0"/>
          <a:stretch/>
        </p:blipFill>
        <p:spPr>
          <a:xfrm>
            <a:off x="340470" y="2054644"/>
            <a:ext cx="4141760" cy="3663112"/>
          </a:xfrm>
          <a:custGeom>
            <a:rect b="b" l="l" r="r" t="t"/>
            <a:pathLst>
              <a:path extrusionOk="0" h="4377846" w="4141760">
                <a:moveTo>
                  <a:pt x="0" y="0"/>
                </a:moveTo>
                <a:lnTo>
                  <a:pt x="4141760" y="0"/>
                </a:lnTo>
                <a:lnTo>
                  <a:pt x="4141760" y="4377846"/>
                </a:lnTo>
                <a:lnTo>
                  <a:pt x="0" y="4377846"/>
                </a:lnTo>
                <a:close/>
              </a:path>
            </a:pathLst>
          </a:cu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264"/>
                                        </p:tgtEl>
                                        <p:attrNameLst>
                                          <p:attrName>style.visibility</p:attrName>
                                        </p:attrNameLst>
                                      </p:cBhvr>
                                      <p:to>
                                        <p:strVal val="visible"/>
                                      </p:to>
                                    </p:set>
                                    <p:animEffect filter="fade" transition="in">
                                      <p:cBhvr>
                                        <p:cTn dur="700"/>
                                        <p:tgtEl>
                                          <p:spTgt spid="264"/>
                                        </p:tgtEl>
                                      </p:cBhvr>
                                    </p:animEffect>
                                  </p:childTnLst>
                                </p:cTn>
                              </p:par>
                              <p:par>
                                <p:cTn fill="hold" nodeType="withEffect" presetClass="entr" presetID="10" presetSubtype="0">
                                  <p:stCondLst>
                                    <p:cond delay="2000"/>
                                  </p:stCondLst>
                                  <p:childTnLst>
                                    <p:set>
                                      <p:cBhvr>
                                        <p:cTn dur="1" fill="hold">
                                          <p:stCondLst>
                                            <p:cond delay="0"/>
                                          </p:stCondLst>
                                        </p:cTn>
                                        <p:tgtEl>
                                          <p:spTgt spid="262">
                                            <p:txEl>
                                              <p:pRg end="0" st="0"/>
                                            </p:txEl>
                                          </p:spTgt>
                                        </p:tgtEl>
                                        <p:attrNameLst>
                                          <p:attrName>style.visibility</p:attrName>
                                        </p:attrNameLst>
                                      </p:cBhvr>
                                      <p:to>
                                        <p:strVal val="visible"/>
                                      </p:to>
                                    </p:set>
                                    <p:animEffect filter="fade" transition="in">
                                      <p:cBhvr>
                                        <p:cTn dur="400"/>
                                        <p:tgtEl>
                                          <p:spTgt spid="262">
                                            <p:txEl>
                                              <p:pRg end="0" st="0"/>
                                            </p:txEl>
                                          </p:spTgt>
                                        </p:tgtEl>
                                      </p:cBhvr>
                                    </p:animEffect>
                                  </p:childTnLst>
                                </p:cTn>
                              </p:par>
                              <p:par>
                                <p:cTn fill="hold" nodeType="withEffect" presetClass="entr" presetID="10" presetSubtype="0">
                                  <p:stCondLst>
                                    <p:cond delay="2000"/>
                                  </p:stCondLst>
                                  <p:childTnLst>
                                    <p:set>
                                      <p:cBhvr>
                                        <p:cTn dur="1" fill="hold">
                                          <p:stCondLst>
                                            <p:cond delay="0"/>
                                          </p:stCondLst>
                                        </p:cTn>
                                        <p:tgtEl>
                                          <p:spTgt spid="262">
                                            <p:txEl>
                                              <p:pRg end="1" st="1"/>
                                            </p:txEl>
                                          </p:spTgt>
                                        </p:tgtEl>
                                        <p:attrNameLst>
                                          <p:attrName>style.visibility</p:attrName>
                                        </p:attrNameLst>
                                      </p:cBhvr>
                                      <p:to>
                                        <p:strVal val="visible"/>
                                      </p:to>
                                    </p:set>
                                    <p:animEffect filter="fade" transition="in">
                                      <p:cBhvr>
                                        <p:cTn dur="400"/>
                                        <p:tgtEl>
                                          <p:spTgt spid="262">
                                            <p:txEl>
                                              <p:pRg end="1" st="1"/>
                                            </p:txEl>
                                          </p:spTgt>
                                        </p:tgtEl>
                                      </p:cBhvr>
                                    </p:animEffect>
                                  </p:childTnLst>
                                </p:cTn>
                              </p:par>
                              <p:par>
                                <p:cTn fill="hold" nodeType="withEffect" presetClass="entr" presetID="10" presetSubtype="0">
                                  <p:stCondLst>
                                    <p:cond delay="2000"/>
                                  </p:stCondLst>
                                  <p:childTnLst>
                                    <p:set>
                                      <p:cBhvr>
                                        <p:cTn dur="1" fill="hold">
                                          <p:stCondLst>
                                            <p:cond delay="0"/>
                                          </p:stCondLst>
                                        </p:cTn>
                                        <p:tgtEl>
                                          <p:spTgt spid="262">
                                            <p:txEl>
                                              <p:pRg end="2" st="2"/>
                                            </p:txEl>
                                          </p:spTgt>
                                        </p:tgtEl>
                                        <p:attrNameLst>
                                          <p:attrName>style.visibility</p:attrName>
                                        </p:attrNameLst>
                                      </p:cBhvr>
                                      <p:to>
                                        <p:strVal val="visible"/>
                                      </p:to>
                                    </p:set>
                                    <p:animEffect filter="fade" transition="in">
                                      <p:cBhvr>
                                        <p:cTn dur="400"/>
                                        <p:tgtEl>
                                          <p:spTgt spid="262">
                                            <p:txEl>
                                              <p:pRg end="2" st="2"/>
                                            </p:txEl>
                                          </p:spTgt>
                                        </p:tgtEl>
                                      </p:cBhvr>
                                    </p:animEffect>
                                  </p:childTnLst>
                                </p:cTn>
                              </p:par>
                              <p:par>
                                <p:cTn fill="hold" nodeType="withEffect" presetClass="entr" presetID="10" presetSubtype="0">
                                  <p:stCondLst>
                                    <p:cond delay="2000"/>
                                  </p:stCondLst>
                                  <p:childTnLst>
                                    <p:set>
                                      <p:cBhvr>
                                        <p:cTn dur="1" fill="hold">
                                          <p:stCondLst>
                                            <p:cond delay="0"/>
                                          </p:stCondLst>
                                        </p:cTn>
                                        <p:tgtEl>
                                          <p:spTgt spid="262">
                                            <p:txEl>
                                              <p:pRg end="3" st="3"/>
                                            </p:txEl>
                                          </p:spTgt>
                                        </p:tgtEl>
                                        <p:attrNameLst>
                                          <p:attrName>style.visibility</p:attrName>
                                        </p:attrNameLst>
                                      </p:cBhvr>
                                      <p:to>
                                        <p:strVal val="visible"/>
                                      </p:to>
                                    </p:set>
                                    <p:animEffect filter="fade" transition="in">
                                      <p:cBhvr>
                                        <p:cTn dur="400"/>
                                        <p:tgtEl>
                                          <p:spTgt spid="262">
                                            <p:txEl>
                                              <p:pRg end="3" st="3"/>
                                            </p:txEl>
                                          </p:spTgt>
                                        </p:tgtEl>
                                      </p:cBhvr>
                                    </p:animEffect>
                                  </p:childTnLst>
                                </p:cTn>
                              </p:par>
                              <p:par>
                                <p:cTn fill="hold" nodeType="withEffect" presetClass="entr" presetID="10" presetSubtype="0">
                                  <p:stCondLst>
                                    <p:cond delay="2000"/>
                                  </p:stCondLst>
                                  <p:childTnLst>
                                    <p:set>
                                      <p:cBhvr>
                                        <p:cTn dur="1" fill="hold">
                                          <p:stCondLst>
                                            <p:cond delay="0"/>
                                          </p:stCondLst>
                                        </p:cTn>
                                        <p:tgtEl>
                                          <p:spTgt spid="262">
                                            <p:txEl>
                                              <p:pRg end="4" st="4"/>
                                            </p:txEl>
                                          </p:spTgt>
                                        </p:tgtEl>
                                        <p:attrNameLst>
                                          <p:attrName>style.visibility</p:attrName>
                                        </p:attrNameLst>
                                      </p:cBhvr>
                                      <p:to>
                                        <p:strVal val="visible"/>
                                      </p:to>
                                    </p:set>
                                    <p:animEffect filter="fade" transition="in">
                                      <p:cBhvr>
                                        <p:cTn dur="400"/>
                                        <p:tgtEl>
                                          <p:spTgt spid="262">
                                            <p:txEl>
                                              <p:pRg end="4" st="4"/>
                                            </p:txEl>
                                          </p:spTgt>
                                        </p:tgtEl>
                                      </p:cBhvr>
                                    </p:animEffect>
                                  </p:childTnLst>
                                </p:cTn>
                              </p:par>
                              <p:par>
                                <p:cTn fill="hold" nodeType="withEffect" presetClass="entr" presetID="10" presetSubtype="0">
                                  <p:stCondLst>
                                    <p:cond delay="2000"/>
                                  </p:stCondLst>
                                  <p:childTnLst>
                                    <p:set>
                                      <p:cBhvr>
                                        <p:cTn dur="1" fill="hold">
                                          <p:stCondLst>
                                            <p:cond delay="0"/>
                                          </p:stCondLst>
                                        </p:cTn>
                                        <p:tgtEl>
                                          <p:spTgt spid="262">
                                            <p:txEl>
                                              <p:pRg end="5" st="5"/>
                                            </p:txEl>
                                          </p:spTgt>
                                        </p:tgtEl>
                                        <p:attrNameLst>
                                          <p:attrName>style.visibility</p:attrName>
                                        </p:attrNameLst>
                                      </p:cBhvr>
                                      <p:to>
                                        <p:strVal val="visible"/>
                                      </p:to>
                                    </p:set>
                                    <p:animEffect filter="fade" transition="in">
                                      <p:cBhvr>
                                        <p:cTn dur="400"/>
                                        <p:tgtEl>
                                          <p:spTgt spid="262">
                                            <p:txEl>
                                              <p:pRg end="5" st="5"/>
                                            </p:txEl>
                                          </p:spTgt>
                                        </p:tgtEl>
                                      </p:cBhvr>
                                    </p:animEffect>
                                  </p:childTnLst>
                                </p:cTn>
                              </p:par>
                              <p:par>
                                <p:cTn fill="hold" nodeType="withEffect" presetClass="entr" presetID="10" presetSubtype="0">
                                  <p:stCondLst>
                                    <p:cond delay="2000"/>
                                  </p:stCondLst>
                                  <p:childTnLst>
                                    <p:set>
                                      <p:cBhvr>
                                        <p:cTn dur="1" fill="hold">
                                          <p:stCondLst>
                                            <p:cond delay="0"/>
                                          </p:stCondLst>
                                        </p:cTn>
                                        <p:tgtEl>
                                          <p:spTgt spid="262">
                                            <p:txEl>
                                              <p:pRg end="6" st="6"/>
                                            </p:txEl>
                                          </p:spTgt>
                                        </p:tgtEl>
                                        <p:attrNameLst>
                                          <p:attrName>style.visibility</p:attrName>
                                        </p:attrNameLst>
                                      </p:cBhvr>
                                      <p:to>
                                        <p:strVal val="visible"/>
                                      </p:to>
                                    </p:set>
                                    <p:animEffect filter="fade" transition="in">
                                      <p:cBhvr>
                                        <p:cTn dur="400"/>
                                        <p:tgtEl>
                                          <p:spTgt spid="262">
                                            <p:txEl>
                                              <p:pRg end="6" st="6"/>
                                            </p:txEl>
                                          </p:spTgt>
                                        </p:tgtEl>
                                      </p:cBhvr>
                                    </p:animEffect>
                                  </p:childTnLst>
                                </p:cTn>
                              </p:par>
                              <p:par>
                                <p:cTn fill="hold" nodeType="withEffect" presetClass="entr" presetID="10" presetSubtype="0">
                                  <p:stCondLst>
                                    <p:cond delay="2000"/>
                                  </p:stCondLst>
                                  <p:childTnLst>
                                    <p:set>
                                      <p:cBhvr>
                                        <p:cTn dur="1" fill="hold">
                                          <p:stCondLst>
                                            <p:cond delay="0"/>
                                          </p:stCondLst>
                                        </p:cTn>
                                        <p:tgtEl>
                                          <p:spTgt spid="262">
                                            <p:txEl>
                                              <p:pRg end="7" st="7"/>
                                            </p:txEl>
                                          </p:spTgt>
                                        </p:tgtEl>
                                        <p:attrNameLst>
                                          <p:attrName>style.visibility</p:attrName>
                                        </p:attrNameLst>
                                      </p:cBhvr>
                                      <p:to>
                                        <p:strVal val="visible"/>
                                      </p:to>
                                    </p:set>
                                    <p:animEffect filter="fade" transition="in">
                                      <p:cBhvr>
                                        <p:cTn dur="400"/>
                                        <p:tgtEl>
                                          <p:spTgt spid="262">
                                            <p:txEl>
                                              <p:pRg end="7" st="7"/>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68" name="Shape 268"/>
        <p:cNvGrpSpPr/>
        <p:nvPr/>
      </p:nvGrpSpPr>
      <p:grpSpPr>
        <a:xfrm>
          <a:off x="0" y="0"/>
          <a:ext cx="0" cy="0"/>
          <a:chOff x="0" y="0"/>
          <a:chExt cx="0" cy="0"/>
        </a:xfrm>
      </p:grpSpPr>
      <p:sp>
        <p:nvSpPr>
          <p:cNvPr id="269" name="Google Shape;269;p23"/>
          <p:cNvSpPr/>
          <p:nvPr/>
        </p:nvSpPr>
        <p:spPr>
          <a:xfrm>
            <a:off x="1523" y="-1"/>
            <a:ext cx="12188952" cy="68580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70" name="Google Shape;270;p23"/>
          <p:cNvSpPr/>
          <p:nvPr/>
        </p:nvSpPr>
        <p:spPr>
          <a:xfrm>
            <a:off x="1524" y="0"/>
            <a:ext cx="12188952" cy="6858000"/>
          </a:xfrm>
          <a:prstGeom prst="rect">
            <a:avLst/>
          </a:prstGeom>
          <a:solidFill>
            <a:schemeClr val="lt2">
              <a:alpha val="34901"/>
            </a:scheme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71" name="Google Shape;271;p23"/>
          <p:cNvSpPr/>
          <p:nvPr/>
        </p:nvSpPr>
        <p:spPr>
          <a:xfrm>
            <a:off x="1478324" y="699899"/>
            <a:ext cx="10713676" cy="5433318"/>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72" name="Google Shape;272;p23"/>
          <p:cNvSpPr txBox="1"/>
          <p:nvPr>
            <p:ph idx="1" type="subTitle"/>
          </p:nvPr>
        </p:nvSpPr>
        <p:spPr>
          <a:xfrm>
            <a:off x="4179174" y="684684"/>
            <a:ext cx="7177899" cy="5272975"/>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dk1"/>
              </a:buClr>
              <a:buSzPts val="3600"/>
              <a:buNone/>
            </a:pPr>
            <a:r>
              <a:rPr b="1" i="1" lang="en-US" sz="3600"/>
              <a:t>Step Three:</a:t>
            </a:r>
            <a:endParaRPr/>
          </a:p>
          <a:p>
            <a:pPr indent="0" lvl="0" marL="0" rtl="0" algn="l">
              <a:lnSpc>
                <a:spcPct val="90000"/>
              </a:lnSpc>
              <a:spcBef>
                <a:spcPts val="1000"/>
              </a:spcBef>
              <a:spcAft>
                <a:spcPts val="0"/>
              </a:spcAft>
              <a:buClr>
                <a:schemeClr val="dk1"/>
              </a:buClr>
              <a:buSzPts val="3600"/>
              <a:buNone/>
            </a:pPr>
            <a:r>
              <a:rPr b="1" i="1" lang="en-US" sz="3600"/>
              <a:t>Sunday School/Small Group Testimony</a:t>
            </a:r>
            <a:endParaRPr/>
          </a:p>
          <a:p>
            <a:pPr indent="-571500" lvl="0" marL="571500" rtl="0" algn="l">
              <a:lnSpc>
                <a:spcPct val="90000"/>
              </a:lnSpc>
              <a:spcBef>
                <a:spcPts val="1000"/>
              </a:spcBef>
              <a:spcAft>
                <a:spcPts val="0"/>
              </a:spcAft>
              <a:buClr>
                <a:schemeClr val="dk1"/>
              </a:buClr>
              <a:buSzPts val="3600"/>
              <a:buFont typeface="Arial"/>
              <a:buChar char="•"/>
            </a:pPr>
            <a:r>
              <a:rPr lang="en-US" sz="3600"/>
              <a:t>Support and friendships</a:t>
            </a:r>
            <a:endParaRPr/>
          </a:p>
          <a:p>
            <a:pPr indent="-571500" lvl="0" marL="571500" rtl="0" algn="l">
              <a:lnSpc>
                <a:spcPct val="90000"/>
              </a:lnSpc>
              <a:spcBef>
                <a:spcPts val="1000"/>
              </a:spcBef>
              <a:spcAft>
                <a:spcPts val="0"/>
              </a:spcAft>
              <a:buClr>
                <a:schemeClr val="dk1"/>
              </a:buClr>
              <a:buSzPts val="3600"/>
              <a:buFont typeface="Arial"/>
              <a:buChar char="•"/>
            </a:pPr>
            <a:r>
              <a:rPr lang="en-US" sz="3600"/>
              <a:t>Help in times  of need</a:t>
            </a:r>
            <a:endParaRPr/>
          </a:p>
          <a:p>
            <a:pPr indent="-571500" lvl="0" marL="571500" rtl="0" algn="l">
              <a:lnSpc>
                <a:spcPct val="90000"/>
              </a:lnSpc>
              <a:spcBef>
                <a:spcPts val="1000"/>
              </a:spcBef>
              <a:spcAft>
                <a:spcPts val="0"/>
              </a:spcAft>
              <a:buClr>
                <a:schemeClr val="dk1"/>
              </a:buClr>
              <a:buSzPts val="3600"/>
              <a:buFont typeface="Arial"/>
              <a:buChar char="•"/>
            </a:pPr>
            <a:r>
              <a:rPr lang="en-US" sz="3600"/>
              <a:t>Learning and applying God’s Word in life</a:t>
            </a:r>
            <a:endParaRPr/>
          </a:p>
          <a:p>
            <a:pPr indent="-571500" lvl="0" marL="571500" rtl="0" algn="l">
              <a:lnSpc>
                <a:spcPct val="90000"/>
              </a:lnSpc>
              <a:spcBef>
                <a:spcPts val="1000"/>
              </a:spcBef>
              <a:spcAft>
                <a:spcPts val="0"/>
              </a:spcAft>
              <a:buClr>
                <a:schemeClr val="dk1"/>
              </a:buClr>
              <a:buSzPts val="3600"/>
              <a:buFont typeface="Arial"/>
              <a:buChar char="•"/>
            </a:pPr>
            <a:r>
              <a:rPr lang="en-US" sz="3600"/>
              <a:t>Growing as a Christian</a:t>
            </a:r>
            <a:endParaRPr/>
          </a:p>
          <a:p>
            <a:pPr indent="-571500" lvl="0" marL="571500" rtl="0" algn="l">
              <a:lnSpc>
                <a:spcPct val="90000"/>
              </a:lnSpc>
              <a:spcBef>
                <a:spcPts val="1000"/>
              </a:spcBef>
              <a:spcAft>
                <a:spcPts val="0"/>
              </a:spcAft>
              <a:buClr>
                <a:schemeClr val="dk1"/>
              </a:buClr>
              <a:buSzPts val="3600"/>
              <a:buFont typeface="Arial"/>
              <a:buChar char="•"/>
            </a:pPr>
            <a:r>
              <a:rPr lang="en-US" sz="3600"/>
              <a:t>Opportunity to make a difference in someone else’s life</a:t>
            </a:r>
            <a:endParaRPr/>
          </a:p>
        </p:txBody>
      </p:sp>
      <p:cxnSp>
        <p:nvCxnSpPr>
          <p:cNvPr id="273" name="Google Shape;273;p23"/>
          <p:cNvCxnSpPr/>
          <p:nvPr/>
        </p:nvCxnSpPr>
        <p:spPr>
          <a:xfrm rot="10800000">
            <a:off x="11365990" y="5610"/>
            <a:ext cx="0" cy="6858000"/>
          </a:xfrm>
          <a:prstGeom prst="straightConnector1">
            <a:avLst/>
          </a:prstGeom>
          <a:noFill/>
          <a:ln cap="rnd" cmpd="sng" w="9525">
            <a:solidFill>
              <a:schemeClr val="accent1"/>
            </a:solidFill>
            <a:prstDash val="dash"/>
            <a:miter lim="800000"/>
            <a:headEnd len="sm" w="sm" type="none"/>
            <a:tailEnd len="sm" w="sm" type="none"/>
          </a:ln>
        </p:spPr>
      </p:cxnSp>
      <p:cxnSp>
        <p:nvCxnSpPr>
          <p:cNvPr id="274" name="Google Shape;274;p23"/>
          <p:cNvCxnSpPr/>
          <p:nvPr/>
        </p:nvCxnSpPr>
        <p:spPr>
          <a:xfrm>
            <a:off x="0" y="6118001"/>
            <a:ext cx="12192000" cy="0"/>
          </a:xfrm>
          <a:prstGeom prst="straightConnector1">
            <a:avLst/>
          </a:prstGeom>
          <a:noFill/>
          <a:ln cap="rnd" cmpd="sng" w="9525">
            <a:solidFill>
              <a:schemeClr val="accent1"/>
            </a:solidFill>
            <a:prstDash val="dash"/>
            <a:miter lim="800000"/>
            <a:headEnd len="sm" w="sm" type="none"/>
            <a:tailEnd len="sm" w="sm" type="none"/>
          </a:ln>
        </p:spPr>
      </p:cxnSp>
      <p:sp>
        <p:nvSpPr>
          <p:cNvPr id="275" name="Google Shape;275;p23"/>
          <p:cNvSpPr/>
          <p:nvPr/>
        </p:nvSpPr>
        <p:spPr>
          <a:xfrm rot="10800000">
            <a:off x="0" y="1425172"/>
            <a:ext cx="1469410" cy="4695345"/>
          </a:xfrm>
          <a:prstGeom prst="rect">
            <a:avLst/>
          </a:prstGeom>
          <a:solidFill>
            <a:schemeClr val="accent1">
              <a:alpha val="24705"/>
            </a:schemeClr>
          </a:solidFill>
          <a:ln>
            <a:noFill/>
          </a:ln>
        </p:spPr>
        <p:txBody>
          <a:bodyPr anchorCtr="0" anchor="ctr" bIns="0" lIns="0" spcFirstLastPara="1" rIns="0" wrap="square" tIns="0">
            <a:spAutoFit/>
          </a:bodyPr>
          <a:lstStyle/>
          <a:p>
            <a:pPr indent="0" lvl="0" marL="0" marR="0" rtl="0" algn="ctr">
              <a:lnSpc>
                <a:spcPct val="100000"/>
              </a:lnSpc>
              <a:spcBef>
                <a:spcPts val="0"/>
              </a:spcBef>
              <a:spcAft>
                <a:spcPts val="0"/>
              </a:spcAft>
              <a:buClr>
                <a:schemeClr val="dk1"/>
              </a:buClr>
              <a:buSzPts val="3000"/>
              <a:buFont typeface="Calibri"/>
              <a:buNone/>
            </a:pPr>
            <a:r>
              <a:t/>
            </a:r>
            <a:endParaRPr b="0" i="0" sz="3000" u="none" cap="none" strike="noStrike">
              <a:solidFill>
                <a:srgbClr val="000000"/>
              </a:solidFill>
              <a:latin typeface="Helvetica Neue"/>
              <a:ea typeface="Helvetica Neue"/>
              <a:cs typeface="Helvetica Neue"/>
              <a:sym typeface="Helvetica Neue"/>
            </a:endParaRPr>
          </a:p>
        </p:txBody>
      </p:sp>
      <p:pic>
        <p:nvPicPr>
          <p:cNvPr descr="Logo, sunburst chart&#10;&#10;Description automatically generated" id="276" name="Google Shape;276;p23"/>
          <p:cNvPicPr preferRelativeResize="0"/>
          <p:nvPr/>
        </p:nvPicPr>
        <p:blipFill rotWithShape="1">
          <a:blip r:embed="rId3">
            <a:alphaModFix/>
          </a:blip>
          <a:srcRect b="-1" l="2185" r="565" t="0"/>
          <a:stretch/>
        </p:blipFill>
        <p:spPr>
          <a:xfrm>
            <a:off x="422899" y="2789750"/>
            <a:ext cx="3756276" cy="3322177"/>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276"/>
                                        </p:tgtEl>
                                        <p:attrNameLst>
                                          <p:attrName>style.visibility</p:attrName>
                                        </p:attrNameLst>
                                      </p:cBhvr>
                                      <p:to>
                                        <p:strVal val="visible"/>
                                      </p:to>
                                    </p:set>
                                    <p:animEffect filter="fade" transition="in">
                                      <p:cBhvr>
                                        <p:cTn dur="700"/>
                                        <p:tgtEl>
                                          <p:spTgt spid="276"/>
                                        </p:tgtEl>
                                      </p:cBhvr>
                                    </p:animEffect>
                                  </p:childTnLst>
                                </p:cTn>
                              </p:par>
                              <p:par>
                                <p:cTn fill="hold" nodeType="withEffect" presetClass="entr" presetID="10" presetSubtype="0">
                                  <p:stCondLst>
                                    <p:cond delay="2000"/>
                                  </p:stCondLst>
                                  <p:childTnLst>
                                    <p:set>
                                      <p:cBhvr>
                                        <p:cTn dur="1" fill="hold">
                                          <p:stCondLst>
                                            <p:cond delay="0"/>
                                          </p:stCondLst>
                                        </p:cTn>
                                        <p:tgtEl>
                                          <p:spTgt spid="272">
                                            <p:txEl>
                                              <p:pRg end="0" st="0"/>
                                            </p:txEl>
                                          </p:spTgt>
                                        </p:tgtEl>
                                        <p:attrNameLst>
                                          <p:attrName>style.visibility</p:attrName>
                                        </p:attrNameLst>
                                      </p:cBhvr>
                                      <p:to>
                                        <p:strVal val="visible"/>
                                      </p:to>
                                    </p:set>
                                    <p:animEffect filter="fade" transition="in">
                                      <p:cBhvr>
                                        <p:cTn dur="400"/>
                                        <p:tgtEl>
                                          <p:spTgt spid="272">
                                            <p:txEl>
                                              <p:pRg end="0" st="0"/>
                                            </p:txEl>
                                          </p:spTgt>
                                        </p:tgtEl>
                                      </p:cBhvr>
                                    </p:animEffect>
                                  </p:childTnLst>
                                </p:cTn>
                              </p:par>
                              <p:par>
                                <p:cTn fill="hold" nodeType="withEffect" presetClass="entr" presetID="10" presetSubtype="0">
                                  <p:stCondLst>
                                    <p:cond delay="2000"/>
                                  </p:stCondLst>
                                  <p:childTnLst>
                                    <p:set>
                                      <p:cBhvr>
                                        <p:cTn dur="1" fill="hold">
                                          <p:stCondLst>
                                            <p:cond delay="0"/>
                                          </p:stCondLst>
                                        </p:cTn>
                                        <p:tgtEl>
                                          <p:spTgt spid="272">
                                            <p:txEl>
                                              <p:pRg end="1" st="1"/>
                                            </p:txEl>
                                          </p:spTgt>
                                        </p:tgtEl>
                                        <p:attrNameLst>
                                          <p:attrName>style.visibility</p:attrName>
                                        </p:attrNameLst>
                                      </p:cBhvr>
                                      <p:to>
                                        <p:strVal val="visible"/>
                                      </p:to>
                                    </p:set>
                                    <p:animEffect filter="fade" transition="in">
                                      <p:cBhvr>
                                        <p:cTn dur="400"/>
                                        <p:tgtEl>
                                          <p:spTgt spid="272">
                                            <p:txEl>
                                              <p:pRg end="1" st="1"/>
                                            </p:txEl>
                                          </p:spTgt>
                                        </p:tgtEl>
                                      </p:cBhvr>
                                    </p:animEffect>
                                  </p:childTnLst>
                                </p:cTn>
                              </p:par>
                              <p:par>
                                <p:cTn fill="hold" nodeType="withEffect" presetClass="entr" presetID="10" presetSubtype="0">
                                  <p:stCondLst>
                                    <p:cond delay="2000"/>
                                  </p:stCondLst>
                                  <p:childTnLst>
                                    <p:set>
                                      <p:cBhvr>
                                        <p:cTn dur="1" fill="hold">
                                          <p:stCondLst>
                                            <p:cond delay="0"/>
                                          </p:stCondLst>
                                        </p:cTn>
                                        <p:tgtEl>
                                          <p:spTgt spid="272">
                                            <p:txEl>
                                              <p:pRg end="2" st="2"/>
                                            </p:txEl>
                                          </p:spTgt>
                                        </p:tgtEl>
                                        <p:attrNameLst>
                                          <p:attrName>style.visibility</p:attrName>
                                        </p:attrNameLst>
                                      </p:cBhvr>
                                      <p:to>
                                        <p:strVal val="visible"/>
                                      </p:to>
                                    </p:set>
                                    <p:animEffect filter="fade" transition="in">
                                      <p:cBhvr>
                                        <p:cTn dur="400"/>
                                        <p:tgtEl>
                                          <p:spTgt spid="272">
                                            <p:txEl>
                                              <p:pRg end="2" st="2"/>
                                            </p:txEl>
                                          </p:spTgt>
                                        </p:tgtEl>
                                      </p:cBhvr>
                                    </p:animEffect>
                                  </p:childTnLst>
                                </p:cTn>
                              </p:par>
                              <p:par>
                                <p:cTn fill="hold" nodeType="withEffect" presetClass="entr" presetID="10" presetSubtype="0">
                                  <p:stCondLst>
                                    <p:cond delay="2000"/>
                                  </p:stCondLst>
                                  <p:childTnLst>
                                    <p:set>
                                      <p:cBhvr>
                                        <p:cTn dur="1" fill="hold">
                                          <p:stCondLst>
                                            <p:cond delay="0"/>
                                          </p:stCondLst>
                                        </p:cTn>
                                        <p:tgtEl>
                                          <p:spTgt spid="272">
                                            <p:txEl>
                                              <p:pRg end="3" st="3"/>
                                            </p:txEl>
                                          </p:spTgt>
                                        </p:tgtEl>
                                        <p:attrNameLst>
                                          <p:attrName>style.visibility</p:attrName>
                                        </p:attrNameLst>
                                      </p:cBhvr>
                                      <p:to>
                                        <p:strVal val="visible"/>
                                      </p:to>
                                    </p:set>
                                    <p:animEffect filter="fade" transition="in">
                                      <p:cBhvr>
                                        <p:cTn dur="400"/>
                                        <p:tgtEl>
                                          <p:spTgt spid="272">
                                            <p:txEl>
                                              <p:pRg end="3" st="3"/>
                                            </p:txEl>
                                          </p:spTgt>
                                        </p:tgtEl>
                                      </p:cBhvr>
                                    </p:animEffect>
                                  </p:childTnLst>
                                </p:cTn>
                              </p:par>
                              <p:par>
                                <p:cTn fill="hold" nodeType="withEffect" presetClass="entr" presetID="10" presetSubtype="0">
                                  <p:stCondLst>
                                    <p:cond delay="2000"/>
                                  </p:stCondLst>
                                  <p:childTnLst>
                                    <p:set>
                                      <p:cBhvr>
                                        <p:cTn dur="1" fill="hold">
                                          <p:stCondLst>
                                            <p:cond delay="0"/>
                                          </p:stCondLst>
                                        </p:cTn>
                                        <p:tgtEl>
                                          <p:spTgt spid="272">
                                            <p:txEl>
                                              <p:pRg end="4" st="4"/>
                                            </p:txEl>
                                          </p:spTgt>
                                        </p:tgtEl>
                                        <p:attrNameLst>
                                          <p:attrName>style.visibility</p:attrName>
                                        </p:attrNameLst>
                                      </p:cBhvr>
                                      <p:to>
                                        <p:strVal val="visible"/>
                                      </p:to>
                                    </p:set>
                                    <p:animEffect filter="fade" transition="in">
                                      <p:cBhvr>
                                        <p:cTn dur="400"/>
                                        <p:tgtEl>
                                          <p:spTgt spid="272">
                                            <p:txEl>
                                              <p:pRg end="4" st="4"/>
                                            </p:txEl>
                                          </p:spTgt>
                                        </p:tgtEl>
                                      </p:cBhvr>
                                    </p:animEffect>
                                  </p:childTnLst>
                                </p:cTn>
                              </p:par>
                              <p:par>
                                <p:cTn fill="hold" nodeType="withEffect" presetClass="entr" presetID="10" presetSubtype="0">
                                  <p:stCondLst>
                                    <p:cond delay="2000"/>
                                  </p:stCondLst>
                                  <p:childTnLst>
                                    <p:set>
                                      <p:cBhvr>
                                        <p:cTn dur="1" fill="hold">
                                          <p:stCondLst>
                                            <p:cond delay="0"/>
                                          </p:stCondLst>
                                        </p:cTn>
                                        <p:tgtEl>
                                          <p:spTgt spid="272">
                                            <p:txEl>
                                              <p:pRg end="5" st="5"/>
                                            </p:txEl>
                                          </p:spTgt>
                                        </p:tgtEl>
                                        <p:attrNameLst>
                                          <p:attrName>style.visibility</p:attrName>
                                        </p:attrNameLst>
                                      </p:cBhvr>
                                      <p:to>
                                        <p:strVal val="visible"/>
                                      </p:to>
                                    </p:set>
                                    <p:animEffect filter="fade" transition="in">
                                      <p:cBhvr>
                                        <p:cTn dur="400"/>
                                        <p:tgtEl>
                                          <p:spTgt spid="272">
                                            <p:txEl>
                                              <p:pRg end="5" st="5"/>
                                            </p:txEl>
                                          </p:spTgt>
                                        </p:tgtEl>
                                      </p:cBhvr>
                                    </p:animEffect>
                                  </p:childTnLst>
                                </p:cTn>
                              </p:par>
                              <p:par>
                                <p:cTn fill="hold" nodeType="withEffect" presetClass="entr" presetID="10" presetSubtype="0">
                                  <p:stCondLst>
                                    <p:cond delay="2000"/>
                                  </p:stCondLst>
                                  <p:childTnLst>
                                    <p:set>
                                      <p:cBhvr>
                                        <p:cTn dur="1" fill="hold">
                                          <p:stCondLst>
                                            <p:cond delay="0"/>
                                          </p:stCondLst>
                                        </p:cTn>
                                        <p:tgtEl>
                                          <p:spTgt spid="272">
                                            <p:txEl>
                                              <p:pRg end="6" st="6"/>
                                            </p:txEl>
                                          </p:spTgt>
                                        </p:tgtEl>
                                        <p:attrNameLst>
                                          <p:attrName>style.visibility</p:attrName>
                                        </p:attrNameLst>
                                      </p:cBhvr>
                                      <p:to>
                                        <p:strVal val="visible"/>
                                      </p:to>
                                    </p:set>
                                    <p:animEffect filter="fade" transition="in">
                                      <p:cBhvr>
                                        <p:cTn dur="400"/>
                                        <p:tgtEl>
                                          <p:spTgt spid="272">
                                            <p:txEl>
                                              <p:pRg end="6" st="6"/>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80" name="Shape 280"/>
        <p:cNvGrpSpPr/>
        <p:nvPr/>
      </p:nvGrpSpPr>
      <p:grpSpPr>
        <a:xfrm>
          <a:off x="0" y="0"/>
          <a:ext cx="0" cy="0"/>
          <a:chOff x="0" y="0"/>
          <a:chExt cx="0" cy="0"/>
        </a:xfrm>
      </p:grpSpPr>
      <p:sp>
        <p:nvSpPr>
          <p:cNvPr id="281" name="Google Shape;281;p24"/>
          <p:cNvSpPr/>
          <p:nvPr/>
        </p:nvSpPr>
        <p:spPr>
          <a:xfrm>
            <a:off x="1523" y="-1"/>
            <a:ext cx="12188952" cy="68580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82" name="Google Shape;282;p24"/>
          <p:cNvSpPr/>
          <p:nvPr/>
        </p:nvSpPr>
        <p:spPr>
          <a:xfrm>
            <a:off x="1524" y="0"/>
            <a:ext cx="12188952" cy="6858000"/>
          </a:xfrm>
          <a:prstGeom prst="rect">
            <a:avLst/>
          </a:prstGeom>
          <a:solidFill>
            <a:schemeClr val="lt2">
              <a:alpha val="34901"/>
            </a:scheme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83" name="Google Shape;283;p24"/>
          <p:cNvSpPr/>
          <p:nvPr/>
        </p:nvSpPr>
        <p:spPr>
          <a:xfrm>
            <a:off x="1478324" y="699899"/>
            <a:ext cx="10713676" cy="5433318"/>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84" name="Google Shape;284;p24"/>
          <p:cNvSpPr txBox="1"/>
          <p:nvPr>
            <p:ph idx="1" type="subTitle"/>
          </p:nvPr>
        </p:nvSpPr>
        <p:spPr>
          <a:xfrm>
            <a:off x="4179175" y="261090"/>
            <a:ext cx="7581011" cy="5897011"/>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dk1"/>
              </a:buClr>
              <a:buSzPts val="3600"/>
              <a:buNone/>
            </a:pPr>
            <a:r>
              <a:rPr b="1" i="1" lang="en-US" sz="3600"/>
              <a:t>Step Four:</a:t>
            </a:r>
            <a:endParaRPr/>
          </a:p>
          <a:p>
            <a:pPr indent="0" lvl="0" marL="0" rtl="0" algn="l">
              <a:lnSpc>
                <a:spcPct val="90000"/>
              </a:lnSpc>
              <a:spcBef>
                <a:spcPts val="1000"/>
              </a:spcBef>
              <a:spcAft>
                <a:spcPts val="0"/>
              </a:spcAft>
              <a:buClr>
                <a:schemeClr val="dk1"/>
              </a:buClr>
              <a:buSzPts val="3600"/>
              <a:buNone/>
            </a:pPr>
            <a:r>
              <a:rPr b="1" i="1" lang="en-US" sz="3600"/>
              <a:t>Evangelistic Testimony (1-2 mins)</a:t>
            </a:r>
            <a:endParaRPr/>
          </a:p>
          <a:p>
            <a:pPr indent="-571500" lvl="0" marL="571500" rtl="0" algn="l">
              <a:lnSpc>
                <a:spcPct val="90000"/>
              </a:lnSpc>
              <a:spcBef>
                <a:spcPts val="1000"/>
              </a:spcBef>
              <a:spcAft>
                <a:spcPts val="0"/>
              </a:spcAft>
              <a:buClr>
                <a:schemeClr val="dk1"/>
              </a:buClr>
              <a:buSzPts val="3600"/>
              <a:buFont typeface="Arial"/>
              <a:buChar char="•"/>
            </a:pPr>
            <a:r>
              <a:rPr lang="en-US" sz="3600"/>
              <a:t>Pre-conversion experience – What life was like before Christ without details of sins, etc.</a:t>
            </a:r>
            <a:endParaRPr/>
          </a:p>
          <a:p>
            <a:pPr indent="-571500" lvl="0" marL="571500" rtl="0" algn="l">
              <a:lnSpc>
                <a:spcPct val="90000"/>
              </a:lnSpc>
              <a:spcBef>
                <a:spcPts val="1000"/>
              </a:spcBef>
              <a:spcAft>
                <a:spcPts val="0"/>
              </a:spcAft>
              <a:buClr>
                <a:schemeClr val="dk1"/>
              </a:buClr>
              <a:buSzPts val="3600"/>
              <a:buFont typeface="Arial"/>
              <a:buChar char="•"/>
            </a:pPr>
            <a:r>
              <a:rPr lang="en-US" sz="3600"/>
              <a:t>Conversion experience – How Christ revealed himself to you and you surrendered to him.</a:t>
            </a:r>
            <a:endParaRPr/>
          </a:p>
          <a:p>
            <a:pPr indent="-571500" lvl="0" marL="571500" rtl="0" algn="l">
              <a:lnSpc>
                <a:spcPct val="90000"/>
              </a:lnSpc>
              <a:spcBef>
                <a:spcPts val="1000"/>
              </a:spcBef>
              <a:spcAft>
                <a:spcPts val="0"/>
              </a:spcAft>
              <a:buClr>
                <a:schemeClr val="dk1"/>
              </a:buClr>
              <a:buSzPts val="3600"/>
              <a:buFont typeface="Arial"/>
              <a:buChar char="•"/>
            </a:pPr>
            <a:r>
              <a:rPr lang="en-US" sz="3600"/>
              <a:t>Recent benefits of your conversion – Reflect on God’s forgiveness, changes in your life, and a statement of God’s assurance.</a:t>
            </a:r>
            <a:endParaRPr/>
          </a:p>
          <a:p>
            <a:pPr indent="-342900" lvl="0" marL="571500" rtl="0" algn="l">
              <a:lnSpc>
                <a:spcPct val="90000"/>
              </a:lnSpc>
              <a:spcBef>
                <a:spcPts val="1000"/>
              </a:spcBef>
              <a:spcAft>
                <a:spcPts val="0"/>
              </a:spcAft>
              <a:buClr>
                <a:schemeClr val="dk1"/>
              </a:buClr>
              <a:buSzPts val="3600"/>
              <a:buFont typeface="Arial"/>
              <a:buNone/>
            </a:pPr>
            <a:r>
              <a:t/>
            </a:r>
            <a:endParaRPr sz="3600"/>
          </a:p>
        </p:txBody>
      </p:sp>
      <p:cxnSp>
        <p:nvCxnSpPr>
          <p:cNvPr id="285" name="Google Shape;285;p24"/>
          <p:cNvCxnSpPr/>
          <p:nvPr/>
        </p:nvCxnSpPr>
        <p:spPr>
          <a:xfrm rot="10800000">
            <a:off x="11365990" y="5610"/>
            <a:ext cx="0" cy="6858000"/>
          </a:xfrm>
          <a:prstGeom prst="straightConnector1">
            <a:avLst/>
          </a:prstGeom>
          <a:noFill/>
          <a:ln cap="rnd" cmpd="sng" w="9525">
            <a:solidFill>
              <a:schemeClr val="accent1"/>
            </a:solidFill>
            <a:prstDash val="dash"/>
            <a:miter lim="800000"/>
            <a:headEnd len="sm" w="sm" type="none"/>
            <a:tailEnd len="sm" w="sm" type="none"/>
          </a:ln>
        </p:spPr>
      </p:cxnSp>
      <p:cxnSp>
        <p:nvCxnSpPr>
          <p:cNvPr id="286" name="Google Shape;286;p24"/>
          <p:cNvCxnSpPr/>
          <p:nvPr/>
        </p:nvCxnSpPr>
        <p:spPr>
          <a:xfrm>
            <a:off x="0" y="6118001"/>
            <a:ext cx="12192000" cy="0"/>
          </a:xfrm>
          <a:prstGeom prst="straightConnector1">
            <a:avLst/>
          </a:prstGeom>
          <a:noFill/>
          <a:ln cap="rnd" cmpd="sng" w="9525">
            <a:solidFill>
              <a:schemeClr val="accent1"/>
            </a:solidFill>
            <a:prstDash val="dash"/>
            <a:miter lim="800000"/>
            <a:headEnd len="sm" w="sm" type="none"/>
            <a:tailEnd len="sm" w="sm" type="none"/>
          </a:ln>
        </p:spPr>
      </p:cxnSp>
      <p:sp>
        <p:nvSpPr>
          <p:cNvPr id="287" name="Google Shape;287;p24"/>
          <p:cNvSpPr/>
          <p:nvPr/>
        </p:nvSpPr>
        <p:spPr>
          <a:xfrm rot="10800000">
            <a:off x="0" y="1425172"/>
            <a:ext cx="1469410" cy="4695345"/>
          </a:xfrm>
          <a:prstGeom prst="rect">
            <a:avLst/>
          </a:prstGeom>
          <a:solidFill>
            <a:schemeClr val="accent1">
              <a:alpha val="24705"/>
            </a:schemeClr>
          </a:solidFill>
          <a:ln>
            <a:noFill/>
          </a:ln>
        </p:spPr>
        <p:txBody>
          <a:bodyPr anchorCtr="0" anchor="ctr" bIns="0" lIns="0" spcFirstLastPara="1" rIns="0" wrap="square" tIns="0">
            <a:spAutoFit/>
          </a:bodyPr>
          <a:lstStyle/>
          <a:p>
            <a:pPr indent="0" lvl="0" marL="0" marR="0" rtl="0" algn="ctr">
              <a:lnSpc>
                <a:spcPct val="100000"/>
              </a:lnSpc>
              <a:spcBef>
                <a:spcPts val="0"/>
              </a:spcBef>
              <a:spcAft>
                <a:spcPts val="0"/>
              </a:spcAft>
              <a:buClr>
                <a:schemeClr val="dk1"/>
              </a:buClr>
              <a:buSzPts val="3000"/>
              <a:buFont typeface="Calibri"/>
              <a:buNone/>
            </a:pPr>
            <a:r>
              <a:t/>
            </a:r>
            <a:endParaRPr b="0" i="0" sz="3000" u="none" cap="none" strike="noStrike">
              <a:solidFill>
                <a:srgbClr val="000000"/>
              </a:solidFill>
              <a:latin typeface="Helvetica Neue"/>
              <a:ea typeface="Helvetica Neue"/>
              <a:cs typeface="Helvetica Neue"/>
              <a:sym typeface="Helvetica Neue"/>
            </a:endParaRPr>
          </a:p>
        </p:txBody>
      </p:sp>
      <p:pic>
        <p:nvPicPr>
          <p:cNvPr descr="Logo, sunburst chart&#10;&#10;Description automatically generated" id="288" name="Google Shape;288;p24"/>
          <p:cNvPicPr preferRelativeResize="0"/>
          <p:nvPr/>
        </p:nvPicPr>
        <p:blipFill rotWithShape="1">
          <a:blip r:embed="rId3">
            <a:alphaModFix/>
          </a:blip>
          <a:srcRect b="-1" l="2185" r="565" t="0"/>
          <a:stretch/>
        </p:blipFill>
        <p:spPr>
          <a:xfrm>
            <a:off x="422899" y="2789750"/>
            <a:ext cx="3756276" cy="3322177"/>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288"/>
                                        </p:tgtEl>
                                        <p:attrNameLst>
                                          <p:attrName>style.visibility</p:attrName>
                                        </p:attrNameLst>
                                      </p:cBhvr>
                                      <p:to>
                                        <p:strVal val="visible"/>
                                      </p:to>
                                    </p:set>
                                    <p:animEffect filter="fade" transition="in">
                                      <p:cBhvr>
                                        <p:cTn dur="700"/>
                                        <p:tgtEl>
                                          <p:spTgt spid="288"/>
                                        </p:tgtEl>
                                      </p:cBhvr>
                                    </p:animEffect>
                                  </p:childTnLst>
                                </p:cTn>
                              </p:par>
                              <p:par>
                                <p:cTn fill="hold" nodeType="withEffect" presetClass="entr" presetID="10" presetSubtype="0">
                                  <p:stCondLst>
                                    <p:cond delay="2000"/>
                                  </p:stCondLst>
                                  <p:childTnLst>
                                    <p:set>
                                      <p:cBhvr>
                                        <p:cTn dur="1" fill="hold">
                                          <p:stCondLst>
                                            <p:cond delay="0"/>
                                          </p:stCondLst>
                                        </p:cTn>
                                        <p:tgtEl>
                                          <p:spTgt spid="284">
                                            <p:txEl>
                                              <p:pRg end="0" st="0"/>
                                            </p:txEl>
                                          </p:spTgt>
                                        </p:tgtEl>
                                        <p:attrNameLst>
                                          <p:attrName>style.visibility</p:attrName>
                                        </p:attrNameLst>
                                      </p:cBhvr>
                                      <p:to>
                                        <p:strVal val="visible"/>
                                      </p:to>
                                    </p:set>
                                    <p:animEffect filter="fade" transition="in">
                                      <p:cBhvr>
                                        <p:cTn dur="400"/>
                                        <p:tgtEl>
                                          <p:spTgt spid="284">
                                            <p:txEl>
                                              <p:pRg end="0" st="0"/>
                                            </p:txEl>
                                          </p:spTgt>
                                        </p:tgtEl>
                                      </p:cBhvr>
                                    </p:animEffect>
                                  </p:childTnLst>
                                </p:cTn>
                              </p:par>
                              <p:par>
                                <p:cTn fill="hold" nodeType="withEffect" presetClass="entr" presetID="10" presetSubtype="0">
                                  <p:stCondLst>
                                    <p:cond delay="2000"/>
                                  </p:stCondLst>
                                  <p:childTnLst>
                                    <p:set>
                                      <p:cBhvr>
                                        <p:cTn dur="1" fill="hold">
                                          <p:stCondLst>
                                            <p:cond delay="0"/>
                                          </p:stCondLst>
                                        </p:cTn>
                                        <p:tgtEl>
                                          <p:spTgt spid="284">
                                            <p:txEl>
                                              <p:pRg end="1" st="1"/>
                                            </p:txEl>
                                          </p:spTgt>
                                        </p:tgtEl>
                                        <p:attrNameLst>
                                          <p:attrName>style.visibility</p:attrName>
                                        </p:attrNameLst>
                                      </p:cBhvr>
                                      <p:to>
                                        <p:strVal val="visible"/>
                                      </p:to>
                                    </p:set>
                                    <p:animEffect filter="fade" transition="in">
                                      <p:cBhvr>
                                        <p:cTn dur="400"/>
                                        <p:tgtEl>
                                          <p:spTgt spid="284">
                                            <p:txEl>
                                              <p:pRg end="1" st="1"/>
                                            </p:txEl>
                                          </p:spTgt>
                                        </p:tgtEl>
                                      </p:cBhvr>
                                    </p:animEffect>
                                  </p:childTnLst>
                                </p:cTn>
                              </p:par>
                              <p:par>
                                <p:cTn fill="hold" nodeType="withEffect" presetClass="entr" presetID="10" presetSubtype="0">
                                  <p:stCondLst>
                                    <p:cond delay="2000"/>
                                  </p:stCondLst>
                                  <p:childTnLst>
                                    <p:set>
                                      <p:cBhvr>
                                        <p:cTn dur="1" fill="hold">
                                          <p:stCondLst>
                                            <p:cond delay="0"/>
                                          </p:stCondLst>
                                        </p:cTn>
                                        <p:tgtEl>
                                          <p:spTgt spid="284">
                                            <p:txEl>
                                              <p:pRg end="2" st="2"/>
                                            </p:txEl>
                                          </p:spTgt>
                                        </p:tgtEl>
                                        <p:attrNameLst>
                                          <p:attrName>style.visibility</p:attrName>
                                        </p:attrNameLst>
                                      </p:cBhvr>
                                      <p:to>
                                        <p:strVal val="visible"/>
                                      </p:to>
                                    </p:set>
                                    <p:animEffect filter="fade" transition="in">
                                      <p:cBhvr>
                                        <p:cTn dur="400"/>
                                        <p:tgtEl>
                                          <p:spTgt spid="284">
                                            <p:txEl>
                                              <p:pRg end="2" st="2"/>
                                            </p:txEl>
                                          </p:spTgt>
                                        </p:tgtEl>
                                      </p:cBhvr>
                                    </p:animEffect>
                                  </p:childTnLst>
                                </p:cTn>
                              </p:par>
                              <p:par>
                                <p:cTn fill="hold" nodeType="withEffect" presetClass="entr" presetID="10" presetSubtype="0">
                                  <p:stCondLst>
                                    <p:cond delay="2000"/>
                                  </p:stCondLst>
                                  <p:childTnLst>
                                    <p:set>
                                      <p:cBhvr>
                                        <p:cTn dur="1" fill="hold">
                                          <p:stCondLst>
                                            <p:cond delay="0"/>
                                          </p:stCondLst>
                                        </p:cTn>
                                        <p:tgtEl>
                                          <p:spTgt spid="284">
                                            <p:txEl>
                                              <p:pRg end="3" st="3"/>
                                            </p:txEl>
                                          </p:spTgt>
                                        </p:tgtEl>
                                        <p:attrNameLst>
                                          <p:attrName>style.visibility</p:attrName>
                                        </p:attrNameLst>
                                      </p:cBhvr>
                                      <p:to>
                                        <p:strVal val="visible"/>
                                      </p:to>
                                    </p:set>
                                    <p:animEffect filter="fade" transition="in">
                                      <p:cBhvr>
                                        <p:cTn dur="400"/>
                                        <p:tgtEl>
                                          <p:spTgt spid="284">
                                            <p:txEl>
                                              <p:pRg end="3" st="3"/>
                                            </p:txEl>
                                          </p:spTgt>
                                        </p:tgtEl>
                                      </p:cBhvr>
                                    </p:animEffect>
                                  </p:childTnLst>
                                </p:cTn>
                              </p:par>
                              <p:par>
                                <p:cTn fill="hold" nodeType="withEffect" presetClass="entr" presetID="10" presetSubtype="0">
                                  <p:stCondLst>
                                    <p:cond delay="2000"/>
                                  </p:stCondLst>
                                  <p:childTnLst>
                                    <p:set>
                                      <p:cBhvr>
                                        <p:cTn dur="1" fill="hold">
                                          <p:stCondLst>
                                            <p:cond delay="0"/>
                                          </p:stCondLst>
                                        </p:cTn>
                                        <p:tgtEl>
                                          <p:spTgt spid="284">
                                            <p:txEl>
                                              <p:pRg end="4" st="4"/>
                                            </p:txEl>
                                          </p:spTgt>
                                        </p:tgtEl>
                                        <p:attrNameLst>
                                          <p:attrName>style.visibility</p:attrName>
                                        </p:attrNameLst>
                                      </p:cBhvr>
                                      <p:to>
                                        <p:strVal val="visible"/>
                                      </p:to>
                                    </p:set>
                                    <p:animEffect filter="fade" transition="in">
                                      <p:cBhvr>
                                        <p:cTn dur="400"/>
                                        <p:tgtEl>
                                          <p:spTgt spid="284">
                                            <p:txEl>
                                              <p:pRg end="4" st="4"/>
                                            </p:txEl>
                                          </p:spTgt>
                                        </p:tgtEl>
                                      </p:cBhvr>
                                    </p:animEffect>
                                  </p:childTnLst>
                                </p:cTn>
                              </p:par>
                              <p:par>
                                <p:cTn fill="hold" nodeType="withEffect" presetClass="entr" presetID="10" presetSubtype="0">
                                  <p:stCondLst>
                                    <p:cond delay="2000"/>
                                  </p:stCondLst>
                                  <p:childTnLst>
                                    <p:set>
                                      <p:cBhvr>
                                        <p:cTn dur="1" fill="hold">
                                          <p:stCondLst>
                                            <p:cond delay="0"/>
                                          </p:stCondLst>
                                        </p:cTn>
                                        <p:tgtEl>
                                          <p:spTgt spid="284">
                                            <p:txEl>
                                              <p:pRg end="5" st="5"/>
                                            </p:txEl>
                                          </p:spTgt>
                                        </p:tgtEl>
                                        <p:attrNameLst>
                                          <p:attrName>style.visibility</p:attrName>
                                        </p:attrNameLst>
                                      </p:cBhvr>
                                      <p:to>
                                        <p:strVal val="visible"/>
                                      </p:to>
                                    </p:set>
                                    <p:animEffect filter="fade" transition="in">
                                      <p:cBhvr>
                                        <p:cTn dur="400"/>
                                        <p:tgtEl>
                                          <p:spTgt spid="284">
                                            <p:txEl>
                                              <p:pRg end="5" st="5"/>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92" name="Shape 292"/>
        <p:cNvGrpSpPr/>
        <p:nvPr/>
      </p:nvGrpSpPr>
      <p:grpSpPr>
        <a:xfrm>
          <a:off x="0" y="0"/>
          <a:ext cx="0" cy="0"/>
          <a:chOff x="0" y="0"/>
          <a:chExt cx="0" cy="0"/>
        </a:xfrm>
      </p:grpSpPr>
      <p:sp>
        <p:nvSpPr>
          <p:cNvPr id="293" name="Google Shape;293;p25"/>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94" name="Google Shape;294;p25"/>
          <p:cNvSpPr txBox="1"/>
          <p:nvPr>
            <p:ph idx="1" type="subTitle"/>
          </p:nvPr>
        </p:nvSpPr>
        <p:spPr>
          <a:xfrm>
            <a:off x="696034" y="348175"/>
            <a:ext cx="5399965" cy="6151099"/>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chemeClr val="dk1"/>
              </a:buClr>
              <a:buSzPts val="4000"/>
              <a:buNone/>
            </a:pPr>
            <a:r>
              <a:rPr b="1" i="1" lang="en-US" sz="4000"/>
              <a:t>Step Five:</a:t>
            </a:r>
            <a:endParaRPr/>
          </a:p>
          <a:p>
            <a:pPr indent="0" lvl="0" marL="0" rtl="0" algn="l">
              <a:lnSpc>
                <a:spcPct val="90000"/>
              </a:lnSpc>
              <a:spcBef>
                <a:spcPts val="1000"/>
              </a:spcBef>
              <a:spcAft>
                <a:spcPts val="0"/>
              </a:spcAft>
              <a:buClr>
                <a:schemeClr val="dk1"/>
              </a:buClr>
              <a:buSzPts val="4000"/>
              <a:buNone/>
            </a:pPr>
            <a:r>
              <a:rPr b="1" i="1" lang="en-US" sz="4000"/>
              <a:t>THE KEY QUESTION -- </a:t>
            </a:r>
            <a:endParaRPr/>
          </a:p>
          <a:p>
            <a:pPr indent="0" lvl="0" marL="0" rtl="0" algn="l">
              <a:lnSpc>
                <a:spcPct val="90000"/>
              </a:lnSpc>
              <a:spcBef>
                <a:spcPts val="1000"/>
              </a:spcBef>
              <a:spcAft>
                <a:spcPts val="0"/>
              </a:spcAft>
              <a:buClr>
                <a:schemeClr val="dk1"/>
              </a:buClr>
              <a:buSzPts val="4000"/>
              <a:buNone/>
            </a:pPr>
            <a:r>
              <a:rPr lang="en-US" sz="4000"/>
              <a:t>In your personal opinion, what does it take for a person to go to heaven?</a:t>
            </a:r>
            <a:endParaRPr/>
          </a:p>
          <a:p>
            <a:pPr indent="-571500" lvl="0" marL="571500" rtl="0" algn="l">
              <a:lnSpc>
                <a:spcPct val="90000"/>
              </a:lnSpc>
              <a:spcBef>
                <a:spcPts val="1000"/>
              </a:spcBef>
              <a:spcAft>
                <a:spcPts val="0"/>
              </a:spcAft>
              <a:buClr>
                <a:schemeClr val="dk1"/>
              </a:buClr>
              <a:buSzPts val="3200"/>
              <a:buFont typeface="Arial"/>
              <a:buChar char="•"/>
            </a:pPr>
            <a:r>
              <a:rPr lang="en-US" sz="3200"/>
              <a:t>A Faith Answer</a:t>
            </a:r>
            <a:endParaRPr/>
          </a:p>
          <a:p>
            <a:pPr indent="-571500" lvl="0" marL="571500" rtl="0" algn="l">
              <a:lnSpc>
                <a:spcPct val="90000"/>
              </a:lnSpc>
              <a:spcBef>
                <a:spcPts val="1000"/>
              </a:spcBef>
              <a:spcAft>
                <a:spcPts val="0"/>
              </a:spcAft>
              <a:buClr>
                <a:schemeClr val="dk1"/>
              </a:buClr>
              <a:buSzPts val="3200"/>
              <a:buFont typeface="Arial"/>
              <a:buChar char="•"/>
            </a:pPr>
            <a:r>
              <a:rPr lang="en-US" sz="3200"/>
              <a:t>A Works Answer</a:t>
            </a:r>
            <a:endParaRPr/>
          </a:p>
          <a:p>
            <a:pPr indent="-571500" lvl="0" marL="571500" rtl="0" algn="l">
              <a:lnSpc>
                <a:spcPct val="90000"/>
              </a:lnSpc>
              <a:spcBef>
                <a:spcPts val="1000"/>
              </a:spcBef>
              <a:spcAft>
                <a:spcPts val="0"/>
              </a:spcAft>
              <a:buClr>
                <a:schemeClr val="dk1"/>
              </a:buClr>
              <a:buSzPts val="3200"/>
              <a:buFont typeface="Arial"/>
              <a:buChar char="•"/>
            </a:pPr>
            <a:r>
              <a:rPr lang="en-US" sz="3200"/>
              <a:t>An unclear Answer</a:t>
            </a:r>
            <a:endParaRPr/>
          </a:p>
          <a:p>
            <a:pPr indent="-571500" lvl="0" marL="571500" rtl="0" algn="l">
              <a:lnSpc>
                <a:spcPct val="90000"/>
              </a:lnSpc>
              <a:spcBef>
                <a:spcPts val="1000"/>
              </a:spcBef>
              <a:spcAft>
                <a:spcPts val="0"/>
              </a:spcAft>
              <a:buClr>
                <a:schemeClr val="dk1"/>
              </a:buClr>
              <a:buSzPts val="3200"/>
              <a:buFont typeface="Arial"/>
              <a:buChar char="•"/>
            </a:pPr>
            <a:r>
              <a:rPr lang="en-US" sz="3200"/>
              <a:t>No opinion</a:t>
            </a:r>
            <a:endParaRPr/>
          </a:p>
        </p:txBody>
      </p:sp>
      <p:sp>
        <p:nvSpPr>
          <p:cNvPr id="295" name="Google Shape;295;p25"/>
          <p:cNvSpPr/>
          <p:nvPr/>
        </p:nvSpPr>
        <p:spPr>
          <a:xfrm>
            <a:off x="5510370" y="851518"/>
            <a:ext cx="6184806" cy="5154967"/>
          </a:xfrm>
          <a:custGeom>
            <a:rect b="b" l="l" r="r" t="t"/>
            <a:pathLst>
              <a:path extrusionOk="0" h="5154967" w="6184806">
                <a:moveTo>
                  <a:pt x="363179" y="3125191"/>
                </a:moveTo>
                <a:cubicBezTo>
                  <a:pt x="363179" y="3125191"/>
                  <a:pt x="363179" y="3125191"/>
                  <a:pt x="898270" y="3125191"/>
                </a:cubicBezTo>
                <a:cubicBezTo>
                  <a:pt x="931786" y="3125191"/>
                  <a:pt x="964145" y="3143614"/>
                  <a:pt x="980326" y="3173551"/>
                </a:cubicBezTo>
                <a:cubicBezTo>
                  <a:pt x="980326" y="3173551"/>
                  <a:pt x="980326" y="3173551"/>
                  <a:pt x="1248448" y="3635277"/>
                </a:cubicBezTo>
                <a:cubicBezTo>
                  <a:pt x="1265784" y="3664063"/>
                  <a:pt x="1265784" y="3700909"/>
                  <a:pt x="1248448" y="3729695"/>
                </a:cubicBezTo>
                <a:cubicBezTo>
                  <a:pt x="1248448" y="3729695"/>
                  <a:pt x="1248448" y="3729695"/>
                  <a:pt x="980326" y="4191421"/>
                </a:cubicBezTo>
                <a:cubicBezTo>
                  <a:pt x="964145" y="4221358"/>
                  <a:pt x="931786" y="4239781"/>
                  <a:pt x="898270" y="4239781"/>
                </a:cubicBezTo>
                <a:cubicBezTo>
                  <a:pt x="898270" y="4239781"/>
                  <a:pt x="898270" y="4239781"/>
                  <a:pt x="363179" y="4239781"/>
                </a:cubicBezTo>
                <a:cubicBezTo>
                  <a:pt x="328508" y="4239781"/>
                  <a:pt x="297305" y="4221358"/>
                  <a:pt x="279969" y="4191421"/>
                </a:cubicBezTo>
                <a:cubicBezTo>
                  <a:pt x="279969" y="4191421"/>
                  <a:pt x="279969" y="4191421"/>
                  <a:pt x="13002" y="3729695"/>
                </a:cubicBezTo>
                <a:cubicBezTo>
                  <a:pt x="-4334" y="3700909"/>
                  <a:pt x="-4334" y="3664063"/>
                  <a:pt x="13002" y="3635277"/>
                </a:cubicBezTo>
                <a:cubicBezTo>
                  <a:pt x="13002" y="3635277"/>
                  <a:pt x="13002" y="3635277"/>
                  <a:pt x="279969" y="3173551"/>
                </a:cubicBezTo>
                <a:cubicBezTo>
                  <a:pt x="297305" y="3143614"/>
                  <a:pt x="328508" y="3125191"/>
                  <a:pt x="363179" y="3125191"/>
                </a:cubicBezTo>
                <a:close/>
                <a:moveTo>
                  <a:pt x="2489721" y="570035"/>
                </a:moveTo>
                <a:cubicBezTo>
                  <a:pt x="2489721" y="570035"/>
                  <a:pt x="2489721" y="570035"/>
                  <a:pt x="2764862" y="570035"/>
                </a:cubicBezTo>
                <a:lnTo>
                  <a:pt x="2796959" y="570035"/>
                </a:lnTo>
                <a:lnTo>
                  <a:pt x="2827587" y="622777"/>
                </a:lnTo>
                <a:cubicBezTo>
                  <a:pt x="2870233" y="696217"/>
                  <a:pt x="2919858" y="781675"/>
                  <a:pt x="2977604" y="881117"/>
                </a:cubicBezTo>
                <a:cubicBezTo>
                  <a:pt x="3004153" y="925204"/>
                  <a:pt x="3004153" y="981634"/>
                  <a:pt x="2977604" y="1025720"/>
                </a:cubicBezTo>
                <a:cubicBezTo>
                  <a:pt x="2977604" y="1025720"/>
                  <a:pt x="2977604" y="1025720"/>
                  <a:pt x="2566968" y="1732863"/>
                </a:cubicBezTo>
                <a:cubicBezTo>
                  <a:pt x="2542188" y="1778712"/>
                  <a:pt x="2492629" y="1806927"/>
                  <a:pt x="2441299" y="1806927"/>
                </a:cubicBezTo>
                <a:cubicBezTo>
                  <a:pt x="2441299" y="1806927"/>
                  <a:pt x="2441299" y="1806927"/>
                  <a:pt x="1621798" y="1806927"/>
                </a:cubicBezTo>
                <a:cubicBezTo>
                  <a:pt x="1608523" y="1806927"/>
                  <a:pt x="1595580" y="1805163"/>
                  <a:pt x="1583218" y="1801802"/>
                </a:cubicBezTo>
                <a:lnTo>
                  <a:pt x="1556683" y="1790677"/>
                </a:lnTo>
                <a:lnTo>
                  <a:pt x="1572899" y="1762630"/>
                </a:lnTo>
                <a:cubicBezTo>
                  <a:pt x="1719523" y="1509042"/>
                  <a:pt x="1907201" y="1184448"/>
                  <a:pt x="2147429" y="768968"/>
                </a:cubicBezTo>
                <a:cubicBezTo>
                  <a:pt x="2218739" y="645819"/>
                  <a:pt x="2347099" y="570035"/>
                  <a:pt x="2489721" y="570035"/>
                </a:cubicBezTo>
                <a:close/>
                <a:moveTo>
                  <a:pt x="1573268" y="0"/>
                </a:moveTo>
                <a:cubicBezTo>
                  <a:pt x="1573268" y="0"/>
                  <a:pt x="1573268" y="0"/>
                  <a:pt x="2497662" y="0"/>
                </a:cubicBezTo>
                <a:cubicBezTo>
                  <a:pt x="2555561" y="0"/>
                  <a:pt x="2611463" y="31828"/>
                  <a:pt x="2639415" y="83546"/>
                </a:cubicBezTo>
                <a:cubicBezTo>
                  <a:pt x="2639415" y="83546"/>
                  <a:pt x="2639415" y="83546"/>
                  <a:pt x="2887862" y="511387"/>
                </a:cubicBezTo>
                <a:lnTo>
                  <a:pt x="2915928" y="559720"/>
                </a:lnTo>
                <a:lnTo>
                  <a:pt x="2893844" y="559720"/>
                </a:lnTo>
                <a:lnTo>
                  <a:pt x="2789466" y="559720"/>
                </a:lnTo>
                <a:lnTo>
                  <a:pt x="2744122" y="481634"/>
                </a:lnTo>
                <a:cubicBezTo>
                  <a:pt x="2570885" y="183309"/>
                  <a:pt x="2570885" y="183309"/>
                  <a:pt x="2570885" y="183309"/>
                </a:cubicBezTo>
                <a:cubicBezTo>
                  <a:pt x="2546104" y="137459"/>
                  <a:pt x="2496545" y="109243"/>
                  <a:pt x="2445216" y="109243"/>
                </a:cubicBezTo>
                <a:cubicBezTo>
                  <a:pt x="1625714" y="109243"/>
                  <a:pt x="1625714" y="109243"/>
                  <a:pt x="1625714" y="109243"/>
                </a:cubicBezTo>
                <a:cubicBezTo>
                  <a:pt x="1572615" y="109243"/>
                  <a:pt x="1524825" y="137459"/>
                  <a:pt x="1498276" y="183309"/>
                </a:cubicBezTo>
                <a:cubicBezTo>
                  <a:pt x="1089410" y="890450"/>
                  <a:pt x="1089410" y="890450"/>
                  <a:pt x="1089410" y="890450"/>
                </a:cubicBezTo>
                <a:cubicBezTo>
                  <a:pt x="1062860" y="934537"/>
                  <a:pt x="1062860" y="990967"/>
                  <a:pt x="1089410" y="1035054"/>
                </a:cubicBezTo>
                <a:cubicBezTo>
                  <a:pt x="1498276" y="1742196"/>
                  <a:pt x="1498276" y="1742196"/>
                  <a:pt x="1498276" y="1742196"/>
                </a:cubicBezTo>
                <a:cubicBezTo>
                  <a:pt x="1511551" y="1765121"/>
                  <a:pt x="1530135" y="1783637"/>
                  <a:pt x="1552039" y="1796422"/>
                </a:cubicBezTo>
                <a:lnTo>
                  <a:pt x="1558260" y="1799029"/>
                </a:lnTo>
                <a:lnTo>
                  <a:pt x="1524911" y="1856707"/>
                </a:lnTo>
                <a:lnTo>
                  <a:pt x="1500108" y="1899604"/>
                </a:lnTo>
                <a:lnTo>
                  <a:pt x="1525834" y="1910390"/>
                </a:lnTo>
                <a:cubicBezTo>
                  <a:pt x="1539779" y="1914181"/>
                  <a:pt x="1554378" y="1916170"/>
                  <a:pt x="1569352" y="1916170"/>
                </a:cubicBezTo>
                <a:cubicBezTo>
                  <a:pt x="2493745" y="1916170"/>
                  <a:pt x="2493745" y="1916170"/>
                  <a:pt x="2493745" y="1916170"/>
                </a:cubicBezTo>
                <a:cubicBezTo>
                  <a:pt x="2551645" y="1916170"/>
                  <a:pt x="2607546" y="1884345"/>
                  <a:pt x="2635498" y="1832627"/>
                </a:cubicBezTo>
                <a:cubicBezTo>
                  <a:pt x="3098693" y="1034974"/>
                  <a:pt x="3098693" y="1034974"/>
                  <a:pt x="3098693" y="1034974"/>
                </a:cubicBezTo>
                <a:cubicBezTo>
                  <a:pt x="3128641" y="985246"/>
                  <a:pt x="3128641" y="921593"/>
                  <a:pt x="3098693" y="871863"/>
                </a:cubicBezTo>
                <a:cubicBezTo>
                  <a:pt x="3040794" y="772157"/>
                  <a:pt x="2990132" y="684914"/>
                  <a:pt x="2945803" y="608576"/>
                </a:cubicBezTo>
                <a:lnTo>
                  <a:pt x="2923422" y="570035"/>
                </a:lnTo>
                <a:lnTo>
                  <a:pt x="3027104" y="570035"/>
                </a:lnTo>
                <a:cubicBezTo>
                  <a:pt x="3349535" y="570035"/>
                  <a:pt x="3865424" y="570035"/>
                  <a:pt x="4690846" y="570035"/>
                </a:cubicBezTo>
                <a:cubicBezTo>
                  <a:pt x="4828714" y="570035"/>
                  <a:pt x="4961827" y="645819"/>
                  <a:pt x="5028384" y="768968"/>
                </a:cubicBezTo>
                <a:cubicBezTo>
                  <a:pt x="5028384" y="768968"/>
                  <a:pt x="5028384" y="768968"/>
                  <a:pt x="6131323" y="2668304"/>
                </a:cubicBezTo>
                <a:cubicBezTo>
                  <a:pt x="6202634" y="2786717"/>
                  <a:pt x="6202634" y="2938285"/>
                  <a:pt x="6131323" y="3056698"/>
                </a:cubicBezTo>
                <a:cubicBezTo>
                  <a:pt x="6131323" y="3056698"/>
                  <a:pt x="6131323" y="3056698"/>
                  <a:pt x="5028384" y="4956035"/>
                </a:cubicBezTo>
                <a:cubicBezTo>
                  <a:pt x="4961827" y="5079184"/>
                  <a:pt x="4828714" y="5154967"/>
                  <a:pt x="4690846" y="5154967"/>
                </a:cubicBezTo>
                <a:cubicBezTo>
                  <a:pt x="4690846" y="5154967"/>
                  <a:pt x="4690846" y="5154967"/>
                  <a:pt x="2489721" y="5154967"/>
                </a:cubicBezTo>
                <a:cubicBezTo>
                  <a:pt x="2347099" y="5154967"/>
                  <a:pt x="2218739" y="5079184"/>
                  <a:pt x="2147429" y="4956035"/>
                </a:cubicBezTo>
                <a:cubicBezTo>
                  <a:pt x="2147429" y="4956035"/>
                  <a:pt x="2147429" y="4956035"/>
                  <a:pt x="1049243" y="3056698"/>
                </a:cubicBezTo>
                <a:cubicBezTo>
                  <a:pt x="977932" y="2938285"/>
                  <a:pt x="977932" y="2786717"/>
                  <a:pt x="1049243" y="2668304"/>
                </a:cubicBezTo>
                <a:cubicBezTo>
                  <a:pt x="1049243" y="2668304"/>
                  <a:pt x="1049243" y="2668304"/>
                  <a:pt x="1457007" y="1963067"/>
                </a:cubicBezTo>
                <a:lnTo>
                  <a:pt x="1491373" y="1903634"/>
                </a:lnTo>
                <a:lnTo>
                  <a:pt x="1490164" y="1903127"/>
                </a:lnTo>
                <a:cubicBezTo>
                  <a:pt x="1465456" y="1888705"/>
                  <a:pt x="1444493" y="1867820"/>
                  <a:pt x="1429519" y="1841960"/>
                </a:cubicBezTo>
                <a:cubicBezTo>
                  <a:pt x="1429519" y="1841960"/>
                  <a:pt x="1429519" y="1841960"/>
                  <a:pt x="968320" y="1044307"/>
                </a:cubicBezTo>
                <a:cubicBezTo>
                  <a:pt x="938371" y="994579"/>
                  <a:pt x="938371" y="930926"/>
                  <a:pt x="968320" y="881196"/>
                </a:cubicBezTo>
                <a:cubicBezTo>
                  <a:pt x="968320" y="881196"/>
                  <a:pt x="968320" y="881196"/>
                  <a:pt x="1429519" y="83546"/>
                </a:cubicBezTo>
                <a:cubicBezTo>
                  <a:pt x="1459466" y="31828"/>
                  <a:pt x="1513373" y="0"/>
                  <a:pt x="1573268" y="0"/>
                </a:cubicBezTo>
                <a:close/>
              </a:path>
            </a:pathLst>
          </a:custGeom>
          <a:solidFill>
            <a:srgbClr val="7F7F7F">
              <a:alpha val="14901"/>
            </a:srgb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pic>
        <p:nvPicPr>
          <p:cNvPr descr="Logo, sunburst chart&#10;&#10;Description automatically generated" id="296" name="Google Shape;296;p25"/>
          <p:cNvPicPr preferRelativeResize="0"/>
          <p:nvPr/>
        </p:nvPicPr>
        <p:blipFill rotWithShape="1">
          <a:blip r:embed="rId3">
            <a:alphaModFix/>
          </a:blip>
          <a:srcRect b="-1" l="2185" r="565" t="0"/>
          <a:stretch/>
        </p:blipFill>
        <p:spPr>
          <a:xfrm>
            <a:off x="7531503" y="2315215"/>
            <a:ext cx="3217333" cy="2845517"/>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296"/>
                                        </p:tgtEl>
                                        <p:attrNameLst>
                                          <p:attrName>style.visibility</p:attrName>
                                        </p:attrNameLst>
                                      </p:cBhvr>
                                      <p:to>
                                        <p:strVal val="visible"/>
                                      </p:to>
                                    </p:set>
                                    <p:animEffect filter="fade" transition="in">
                                      <p:cBhvr>
                                        <p:cTn dur="700"/>
                                        <p:tgtEl>
                                          <p:spTgt spid="296"/>
                                        </p:tgtEl>
                                      </p:cBhvr>
                                    </p:animEffect>
                                  </p:childTnLst>
                                </p:cTn>
                              </p:par>
                              <p:par>
                                <p:cTn fill="hold" nodeType="withEffect" presetClass="entr" presetID="10" presetSubtype="0">
                                  <p:stCondLst>
                                    <p:cond delay="2000"/>
                                  </p:stCondLst>
                                  <p:childTnLst>
                                    <p:set>
                                      <p:cBhvr>
                                        <p:cTn dur="1" fill="hold">
                                          <p:stCondLst>
                                            <p:cond delay="0"/>
                                          </p:stCondLst>
                                        </p:cTn>
                                        <p:tgtEl>
                                          <p:spTgt spid="294">
                                            <p:txEl>
                                              <p:pRg end="0" st="0"/>
                                            </p:txEl>
                                          </p:spTgt>
                                        </p:tgtEl>
                                        <p:attrNameLst>
                                          <p:attrName>style.visibility</p:attrName>
                                        </p:attrNameLst>
                                      </p:cBhvr>
                                      <p:to>
                                        <p:strVal val="visible"/>
                                      </p:to>
                                    </p:set>
                                    <p:animEffect filter="fade" transition="in">
                                      <p:cBhvr>
                                        <p:cTn dur="400"/>
                                        <p:tgtEl>
                                          <p:spTgt spid="294">
                                            <p:txEl>
                                              <p:pRg end="0" st="0"/>
                                            </p:txEl>
                                          </p:spTgt>
                                        </p:tgtEl>
                                      </p:cBhvr>
                                    </p:animEffect>
                                  </p:childTnLst>
                                </p:cTn>
                              </p:par>
                              <p:par>
                                <p:cTn fill="hold" nodeType="withEffect" presetClass="entr" presetID="10" presetSubtype="0">
                                  <p:stCondLst>
                                    <p:cond delay="2000"/>
                                  </p:stCondLst>
                                  <p:childTnLst>
                                    <p:set>
                                      <p:cBhvr>
                                        <p:cTn dur="1" fill="hold">
                                          <p:stCondLst>
                                            <p:cond delay="0"/>
                                          </p:stCondLst>
                                        </p:cTn>
                                        <p:tgtEl>
                                          <p:spTgt spid="294">
                                            <p:txEl>
                                              <p:pRg end="1" st="1"/>
                                            </p:txEl>
                                          </p:spTgt>
                                        </p:tgtEl>
                                        <p:attrNameLst>
                                          <p:attrName>style.visibility</p:attrName>
                                        </p:attrNameLst>
                                      </p:cBhvr>
                                      <p:to>
                                        <p:strVal val="visible"/>
                                      </p:to>
                                    </p:set>
                                    <p:animEffect filter="fade" transition="in">
                                      <p:cBhvr>
                                        <p:cTn dur="400"/>
                                        <p:tgtEl>
                                          <p:spTgt spid="294">
                                            <p:txEl>
                                              <p:pRg end="1" st="1"/>
                                            </p:txEl>
                                          </p:spTgt>
                                        </p:tgtEl>
                                      </p:cBhvr>
                                    </p:animEffect>
                                  </p:childTnLst>
                                </p:cTn>
                              </p:par>
                              <p:par>
                                <p:cTn fill="hold" nodeType="withEffect" presetClass="entr" presetID="10" presetSubtype="0">
                                  <p:stCondLst>
                                    <p:cond delay="2000"/>
                                  </p:stCondLst>
                                  <p:childTnLst>
                                    <p:set>
                                      <p:cBhvr>
                                        <p:cTn dur="1" fill="hold">
                                          <p:stCondLst>
                                            <p:cond delay="0"/>
                                          </p:stCondLst>
                                        </p:cTn>
                                        <p:tgtEl>
                                          <p:spTgt spid="294">
                                            <p:txEl>
                                              <p:pRg end="2" st="2"/>
                                            </p:txEl>
                                          </p:spTgt>
                                        </p:tgtEl>
                                        <p:attrNameLst>
                                          <p:attrName>style.visibility</p:attrName>
                                        </p:attrNameLst>
                                      </p:cBhvr>
                                      <p:to>
                                        <p:strVal val="visible"/>
                                      </p:to>
                                    </p:set>
                                    <p:animEffect filter="fade" transition="in">
                                      <p:cBhvr>
                                        <p:cTn dur="400"/>
                                        <p:tgtEl>
                                          <p:spTgt spid="294">
                                            <p:txEl>
                                              <p:pRg end="2" st="2"/>
                                            </p:txEl>
                                          </p:spTgt>
                                        </p:tgtEl>
                                      </p:cBhvr>
                                    </p:animEffect>
                                  </p:childTnLst>
                                </p:cTn>
                              </p:par>
                              <p:par>
                                <p:cTn fill="hold" nodeType="withEffect" presetClass="entr" presetID="10" presetSubtype="0">
                                  <p:stCondLst>
                                    <p:cond delay="2000"/>
                                  </p:stCondLst>
                                  <p:childTnLst>
                                    <p:set>
                                      <p:cBhvr>
                                        <p:cTn dur="1" fill="hold">
                                          <p:stCondLst>
                                            <p:cond delay="0"/>
                                          </p:stCondLst>
                                        </p:cTn>
                                        <p:tgtEl>
                                          <p:spTgt spid="294">
                                            <p:txEl>
                                              <p:pRg end="3" st="3"/>
                                            </p:txEl>
                                          </p:spTgt>
                                        </p:tgtEl>
                                        <p:attrNameLst>
                                          <p:attrName>style.visibility</p:attrName>
                                        </p:attrNameLst>
                                      </p:cBhvr>
                                      <p:to>
                                        <p:strVal val="visible"/>
                                      </p:to>
                                    </p:set>
                                    <p:animEffect filter="fade" transition="in">
                                      <p:cBhvr>
                                        <p:cTn dur="400"/>
                                        <p:tgtEl>
                                          <p:spTgt spid="294">
                                            <p:txEl>
                                              <p:pRg end="3" st="3"/>
                                            </p:txEl>
                                          </p:spTgt>
                                        </p:tgtEl>
                                      </p:cBhvr>
                                    </p:animEffect>
                                  </p:childTnLst>
                                </p:cTn>
                              </p:par>
                              <p:par>
                                <p:cTn fill="hold" nodeType="withEffect" presetClass="entr" presetID="10" presetSubtype="0">
                                  <p:stCondLst>
                                    <p:cond delay="2000"/>
                                  </p:stCondLst>
                                  <p:childTnLst>
                                    <p:set>
                                      <p:cBhvr>
                                        <p:cTn dur="1" fill="hold">
                                          <p:stCondLst>
                                            <p:cond delay="0"/>
                                          </p:stCondLst>
                                        </p:cTn>
                                        <p:tgtEl>
                                          <p:spTgt spid="294">
                                            <p:txEl>
                                              <p:pRg end="4" st="4"/>
                                            </p:txEl>
                                          </p:spTgt>
                                        </p:tgtEl>
                                        <p:attrNameLst>
                                          <p:attrName>style.visibility</p:attrName>
                                        </p:attrNameLst>
                                      </p:cBhvr>
                                      <p:to>
                                        <p:strVal val="visible"/>
                                      </p:to>
                                    </p:set>
                                    <p:animEffect filter="fade" transition="in">
                                      <p:cBhvr>
                                        <p:cTn dur="400"/>
                                        <p:tgtEl>
                                          <p:spTgt spid="294">
                                            <p:txEl>
                                              <p:pRg end="4" st="4"/>
                                            </p:txEl>
                                          </p:spTgt>
                                        </p:tgtEl>
                                      </p:cBhvr>
                                    </p:animEffect>
                                  </p:childTnLst>
                                </p:cTn>
                              </p:par>
                              <p:par>
                                <p:cTn fill="hold" nodeType="withEffect" presetClass="entr" presetID="10" presetSubtype="0">
                                  <p:stCondLst>
                                    <p:cond delay="2000"/>
                                  </p:stCondLst>
                                  <p:childTnLst>
                                    <p:set>
                                      <p:cBhvr>
                                        <p:cTn dur="1" fill="hold">
                                          <p:stCondLst>
                                            <p:cond delay="0"/>
                                          </p:stCondLst>
                                        </p:cTn>
                                        <p:tgtEl>
                                          <p:spTgt spid="294">
                                            <p:txEl>
                                              <p:pRg end="5" st="5"/>
                                            </p:txEl>
                                          </p:spTgt>
                                        </p:tgtEl>
                                        <p:attrNameLst>
                                          <p:attrName>style.visibility</p:attrName>
                                        </p:attrNameLst>
                                      </p:cBhvr>
                                      <p:to>
                                        <p:strVal val="visible"/>
                                      </p:to>
                                    </p:set>
                                    <p:animEffect filter="fade" transition="in">
                                      <p:cBhvr>
                                        <p:cTn dur="400"/>
                                        <p:tgtEl>
                                          <p:spTgt spid="294">
                                            <p:txEl>
                                              <p:pRg end="5" st="5"/>
                                            </p:txEl>
                                          </p:spTgt>
                                        </p:tgtEl>
                                      </p:cBhvr>
                                    </p:animEffect>
                                  </p:childTnLst>
                                </p:cTn>
                              </p:par>
                              <p:par>
                                <p:cTn fill="hold" nodeType="withEffect" presetClass="entr" presetID="10" presetSubtype="0">
                                  <p:stCondLst>
                                    <p:cond delay="2000"/>
                                  </p:stCondLst>
                                  <p:childTnLst>
                                    <p:set>
                                      <p:cBhvr>
                                        <p:cTn dur="1" fill="hold">
                                          <p:stCondLst>
                                            <p:cond delay="0"/>
                                          </p:stCondLst>
                                        </p:cTn>
                                        <p:tgtEl>
                                          <p:spTgt spid="294">
                                            <p:txEl>
                                              <p:pRg end="6" st="6"/>
                                            </p:txEl>
                                          </p:spTgt>
                                        </p:tgtEl>
                                        <p:attrNameLst>
                                          <p:attrName>style.visibility</p:attrName>
                                        </p:attrNameLst>
                                      </p:cBhvr>
                                      <p:to>
                                        <p:strVal val="visible"/>
                                      </p:to>
                                    </p:set>
                                    <p:animEffect filter="fade" transition="in">
                                      <p:cBhvr>
                                        <p:cTn dur="400"/>
                                        <p:tgtEl>
                                          <p:spTgt spid="294">
                                            <p:txEl>
                                              <p:pRg end="6" st="6"/>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300" name="Shape 300"/>
        <p:cNvGrpSpPr/>
        <p:nvPr/>
      </p:nvGrpSpPr>
      <p:grpSpPr>
        <a:xfrm>
          <a:off x="0" y="0"/>
          <a:ext cx="0" cy="0"/>
          <a:chOff x="0" y="0"/>
          <a:chExt cx="0" cy="0"/>
        </a:xfrm>
      </p:grpSpPr>
      <p:sp>
        <p:nvSpPr>
          <p:cNvPr id="301" name="Google Shape;301;p26"/>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02" name="Google Shape;302;p26"/>
          <p:cNvSpPr txBox="1"/>
          <p:nvPr>
            <p:ph idx="1" type="subTitle"/>
          </p:nvPr>
        </p:nvSpPr>
        <p:spPr>
          <a:xfrm>
            <a:off x="696034" y="348175"/>
            <a:ext cx="5399965" cy="6151099"/>
          </a:xfrm>
          <a:prstGeom prst="rect">
            <a:avLst/>
          </a:prstGeom>
          <a:noFill/>
          <a:ln>
            <a:noFill/>
          </a:ln>
        </p:spPr>
        <p:txBody>
          <a:bodyPr anchorCtr="0" anchor="t" bIns="45700" lIns="91425" spcFirstLastPara="1" rIns="91425" wrap="square" tIns="45700">
            <a:normAutofit fontScale="92500"/>
          </a:bodyPr>
          <a:lstStyle/>
          <a:p>
            <a:pPr indent="0" lvl="0" marL="0" rtl="0" algn="l">
              <a:lnSpc>
                <a:spcPct val="90000"/>
              </a:lnSpc>
              <a:spcBef>
                <a:spcPts val="0"/>
              </a:spcBef>
              <a:spcAft>
                <a:spcPts val="0"/>
              </a:spcAft>
              <a:buClr>
                <a:schemeClr val="dk1"/>
              </a:buClr>
              <a:buSzPct val="100000"/>
              <a:buNone/>
            </a:pPr>
            <a:r>
              <a:rPr b="1" i="1" lang="en-US" sz="4000"/>
              <a:t>Step Six:</a:t>
            </a:r>
            <a:endParaRPr/>
          </a:p>
          <a:p>
            <a:pPr indent="0" lvl="0" marL="0" rtl="0" algn="l">
              <a:lnSpc>
                <a:spcPct val="90000"/>
              </a:lnSpc>
              <a:spcBef>
                <a:spcPts val="1000"/>
              </a:spcBef>
              <a:spcAft>
                <a:spcPts val="0"/>
              </a:spcAft>
              <a:buClr>
                <a:schemeClr val="dk1"/>
              </a:buClr>
              <a:buSzPct val="100000"/>
              <a:buNone/>
            </a:pPr>
            <a:r>
              <a:rPr b="1" i="1" lang="en-US" sz="4000"/>
              <a:t>Transition in the FAITH Presentation </a:t>
            </a:r>
            <a:endParaRPr/>
          </a:p>
          <a:p>
            <a:pPr indent="0" lvl="0" marL="0" rtl="0" algn="l">
              <a:lnSpc>
                <a:spcPct val="90000"/>
              </a:lnSpc>
              <a:spcBef>
                <a:spcPts val="1000"/>
              </a:spcBef>
              <a:spcAft>
                <a:spcPts val="0"/>
              </a:spcAft>
              <a:buClr>
                <a:schemeClr val="dk1"/>
              </a:buClr>
              <a:buSzPct val="100000"/>
              <a:buNone/>
            </a:pPr>
            <a:r>
              <a:rPr i="1" lang="en-US" sz="4000"/>
              <a:t>“If it is okay, I’d like to share with you what the Bible says about this question I just asked you?”</a:t>
            </a:r>
            <a:endParaRPr/>
          </a:p>
          <a:p>
            <a:pPr indent="-571500" lvl="0" marL="571500" rtl="0" algn="l">
              <a:lnSpc>
                <a:spcPct val="90000"/>
              </a:lnSpc>
              <a:spcBef>
                <a:spcPts val="1000"/>
              </a:spcBef>
              <a:spcAft>
                <a:spcPts val="0"/>
              </a:spcAft>
              <a:buClr>
                <a:schemeClr val="dk1"/>
              </a:buClr>
              <a:buSzPct val="100000"/>
              <a:buFont typeface="Arial"/>
              <a:buChar char="•"/>
            </a:pPr>
            <a:r>
              <a:rPr lang="en-US" sz="3200"/>
              <a:t>Yes.</a:t>
            </a:r>
            <a:endParaRPr/>
          </a:p>
          <a:p>
            <a:pPr indent="-571500" lvl="0" marL="571500" rtl="0" algn="l">
              <a:lnSpc>
                <a:spcPct val="90000"/>
              </a:lnSpc>
              <a:spcBef>
                <a:spcPts val="1000"/>
              </a:spcBef>
              <a:spcAft>
                <a:spcPts val="0"/>
              </a:spcAft>
              <a:buClr>
                <a:schemeClr val="dk1"/>
              </a:buClr>
              <a:buSzPct val="100000"/>
              <a:buFont typeface="Arial"/>
              <a:buChar char="•"/>
            </a:pPr>
            <a:r>
              <a:rPr lang="en-US" sz="3200"/>
              <a:t>No. </a:t>
            </a:r>
            <a:endParaRPr/>
          </a:p>
          <a:p>
            <a:pPr indent="-571500" lvl="0" marL="571500" rtl="0" algn="l">
              <a:lnSpc>
                <a:spcPct val="90000"/>
              </a:lnSpc>
              <a:spcBef>
                <a:spcPts val="1000"/>
              </a:spcBef>
              <a:spcAft>
                <a:spcPts val="0"/>
              </a:spcAft>
              <a:buClr>
                <a:schemeClr val="dk1"/>
              </a:buClr>
              <a:buSzPct val="100000"/>
              <a:buFont typeface="Arial"/>
              <a:buChar char="•"/>
            </a:pPr>
            <a:r>
              <a:rPr lang="en-US" sz="3200"/>
              <a:t>Maybe later.</a:t>
            </a:r>
            <a:endParaRPr/>
          </a:p>
          <a:p>
            <a:pPr indent="-571500" lvl="0" marL="571500" rtl="0" algn="l">
              <a:lnSpc>
                <a:spcPct val="90000"/>
              </a:lnSpc>
              <a:spcBef>
                <a:spcPts val="1000"/>
              </a:spcBef>
              <a:spcAft>
                <a:spcPts val="0"/>
              </a:spcAft>
              <a:buClr>
                <a:schemeClr val="dk1"/>
              </a:buClr>
              <a:buSzPct val="100000"/>
              <a:buFont typeface="Arial"/>
              <a:buChar char="•"/>
            </a:pPr>
            <a:r>
              <a:rPr lang="en-US" sz="3200"/>
              <a:t>I’m not sure</a:t>
            </a:r>
            <a:endParaRPr/>
          </a:p>
          <a:p>
            <a:pPr indent="-383540" lvl="0" marL="571500" rtl="0" algn="l">
              <a:lnSpc>
                <a:spcPct val="90000"/>
              </a:lnSpc>
              <a:spcBef>
                <a:spcPts val="1000"/>
              </a:spcBef>
              <a:spcAft>
                <a:spcPts val="0"/>
              </a:spcAft>
              <a:buClr>
                <a:schemeClr val="dk1"/>
              </a:buClr>
              <a:buSzPct val="100000"/>
              <a:buFont typeface="Arial"/>
              <a:buNone/>
            </a:pPr>
            <a:r>
              <a:t/>
            </a:r>
            <a:endParaRPr sz="3200"/>
          </a:p>
        </p:txBody>
      </p:sp>
      <p:sp>
        <p:nvSpPr>
          <p:cNvPr id="303" name="Google Shape;303;p26"/>
          <p:cNvSpPr/>
          <p:nvPr/>
        </p:nvSpPr>
        <p:spPr>
          <a:xfrm>
            <a:off x="5510370" y="851518"/>
            <a:ext cx="6184806" cy="5154967"/>
          </a:xfrm>
          <a:custGeom>
            <a:rect b="b" l="l" r="r" t="t"/>
            <a:pathLst>
              <a:path extrusionOk="0" h="5154967" w="6184806">
                <a:moveTo>
                  <a:pt x="363179" y="3125191"/>
                </a:moveTo>
                <a:cubicBezTo>
                  <a:pt x="363179" y="3125191"/>
                  <a:pt x="363179" y="3125191"/>
                  <a:pt x="898270" y="3125191"/>
                </a:cubicBezTo>
                <a:cubicBezTo>
                  <a:pt x="931786" y="3125191"/>
                  <a:pt x="964145" y="3143614"/>
                  <a:pt x="980326" y="3173551"/>
                </a:cubicBezTo>
                <a:cubicBezTo>
                  <a:pt x="980326" y="3173551"/>
                  <a:pt x="980326" y="3173551"/>
                  <a:pt x="1248448" y="3635277"/>
                </a:cubicBezTo>
                <a:cubicBezTo>
                  <a:pt x="1265784" y="3664063"/>
                  <a:pt x="1265784" y="3700909"/>
                  <a:pt x="1248448" y="3729695"/>
                </a:cubicBezTo>
                <a:cubicBezTo>
                  <a:pt x="1248448" y="3729695"/>
                  <a:pt x="1248448" y="3729695"/>
                  <a:pt x="980326" y="4191421"/>
                </a:cubicBezTo>
                <a:cubicBezTo>
                  <a:pt x="964145" y="4221358"/>
                  <a:pt x="931786" y="4239781"/>
                  <a:pt x="898270" y="4239781"/>
                </a:cubicBezTo>
                <a:cubicBezTo>
                  <a:pt x="898270" y="4239781"/>
                  <a:pt x="898270" y="4239781"/>
                  <a:pt x="363179" y="4239781"/>
                </a:cubicBezTo>
                <a:cubicBezTo>
                  <a:pt x="328508" y="4239781"/>
                  <a:pt x="297305" y="4221358"/>
                  <a:pt x="279969" y="4191421"/>
                </a:cubicBezTo>
                <a:cubicBezTo>
                  <a:pt x="279969" y="4191421"/>
                  <a:pt x="279969" y="4191421"/>
                  <a:pt x="13002" y="3729695"/>
                </a:cubicBezTo>
                <a:cubicBezTo>
                  <a:pt x="-4334" y="3700909"/>
                  <a:pt x="-4334" y="3664063"/>
                  <a:pt x="13002" y="3635277"/>
                </a:cubicBezTo>
                <a:cubicBezTo>
                  <a:pt x="13002" y="3635277"/>
                  <a:pt x="13002" y="3635277"/>
                  <a:pt x="279969" y="3173551"/>
                </a:cubicBezTo>
                <a:cubicBezTo>
                  <a:pt x="297305" y="3143614"/>
                  <a:pt x="328508" y="3125191"/>
                  <a:pt x="363179" y="3125191"/>
                </a:cubicBezTo>
                <a:close/>
                <a:moveTo>
                  <a:pt x="2489721" y="570035"/>
                </a:moveTo>
                <a:cubicBezTo>
                  <a:pt x="2489721" y="570035"/>
                  <a:pt x="2489721" y="570035"/>
                  <a:pt x="2764862" y="570035"/>
                </a:cubicBezTo>
                <a:lnTo>
                  <a:pt x="2796959" y="570035"/>
                </a:lnTo>
                <a:lnTo>
                  <a:pt x="2827587" y="622777"/>
                </a:lnTo>
                <a:cubicBezTo>
                  <a:pt x="2870233" y="696217"/>
                  <a:pt x="2919858" y="781675"/>
                  <a:pt x="2977604" y="881117"/>
                </a:cubicBezTo>
                <a:cubicBezTo>
                  <a:pt x="3004153" y="925204"/>
                  <a:pt x="3004153" y="981634"/>
                  <a:pt x="2977604" y="1025720"/>
                </a:cubicBezTo>
                <a:cubicBezTo>
                  <a:pt x="2977604" y="1025720"/>
                  <a:pt x="2977604" y="1025720"/>
                  <a:pt x="2566968" y="1732863"/>
                </a:cubicBezTo>
                <a:cubicBezTo>
                  <a:pt x="2542188" y="1778712"/>
                  <a:pt x="2492629" y="1806927"/>
                  <a:pt x="2441299" y="1806927"/>
                </a:cubicBezTo>
                <a:cubicBezTo>
                  <a:pt x="2441299" y="1806927"/>
                  <a:pt x="2441299" y="1806927"/>
                  <a:pt x="1621798" y="1806927"/>
                </a:cubicBezTo>
                <a:cubicBezTo>
                  <a:pt x="1608523" y="1806927"/>
                  <a:pt x="1595580" y="1805163"/>
                  <a:pt x="1583218" y="1801802"/>
                </a:cubicBezTo>
                <a:lnTo>
                  <a:pt x="1556683" y="1790677"/>
                </a:lnTo>
                <a:lnTo>
                  <a:pt x="1572899" y="1762630"/>
                </a:lnTo>
                <a:cubicBezTo>
                  <a:pt x="1719523" y="1509042"/>
                  <a:pt x="1907201" y="1184448"/>
                  <a:pt x="2147429" y="768968"/>
                </a:cubicBezTo>
                <a:cubicBezTo>
                  <a:pt x="2218739" y="645819"/>
                  <a:pt x="2347099" y="570035"/>
                  <a:pt x="2489721" y="570035"/>
                </a:cubicBezTo>
                <a:close/>
                <a:moveTo>
                  <a:pt x="1573268" y="0"/>
                </a:moveTo>
                <a:cubicBezTo>
                  <a:pt x="1573268" y="0"/>
                  <a:pt x="1573268" y="0"/>
                  <a:pt x="2497662" y="0"/>
                </a:cubicBezTo>
                <a:cubicBezTo>
                  <a:pt x="2555561" y="0"/>
                  <a:pt x="2611463" y="31828"/>
                  <a:pt x="2639415" y="83546"/>
                </a:cubicBezTo>
                <a:cubicBezTo>
                  <a:pt x="2639415" y="83546"/>
                  <a:pt x="2639415" y="83546"/>
                  <a:pt x="2887862" y="511387"/>
                </a:cubicBezTo>
                <a:lnTo>
                  <a:pt x="2915928" y="559720"/>
                </a:lnTo>
                <a:lnTo>
                  <a:pt x="2893844" y="559720"/>
                </a:lnTo>
                <a:lnTo>
                  <a:pt x="2789466" y="559720"/>
                </a:lnTo>
                <a:lnTo>
                  <a:pt x="2744122" y="481634"/>
                </a:lnTo>
                <a:cubicBezTo>
                  <a:pt x="2570885" y="183309"/>
                  <a:pt x="2570885" y="183309"/>
                  <a:pt x="2570885" y="183309"/>
                </a:cubicBezTo>
                <a:cubicBezTo>
                  <a:pt x="2546104" y="137459"/>
                  <a:pt x="2496545" y="109243"/>
                  <a:pt x="2445216" y="109243"/>
                </a:cubicBezTo>
                <a:cubicBezTo>
                  <a:pt x="1625714" y="109243"/>
                  <a:pt x="1625714" y="109243"/>
                  <a:pt x="1625714" y="109243"/>
                </a:cubicBezTo>
                <a:cubicBezTo>
                  <a:pt x="1572615" y="109243"/>
                  <a:pt x="1524825" y="137459"/>
                  <a:pt x="1498276" y="183309"/>
                </a:cubicBezTo>
                <a:cubicBezTo>
                  <a:pt x="1089410" y="890450"/>
                  <a:pt x="1089410" y="890450"/>
                  <a:pt x="1089410" y="890450"/>
                </a:cubicBezTo>
                <a:cubicBezTo>
                  <a:pt x="1062860" y="934537"/>
                  <a:pt x="1062860" y="990967"/>
                  <a:pt x="1089410" y="1035054"/>
                </a:cubicBezTo>
                <a:cubicBezTo>
                  <a:pt x="1498276" y="1742196"/>
                  <a:pt x="1498276" y="1742196"/>
                  <a:pt x="1498276" y="1742196"/>
                </a:cubicBezTo>
                <a:cubicBezTo>
                  <a:pt x="1511551" y="1765121"/>
                  <a:pt x="1530135" y="1783637"/>
                  <a:pt x="1552039" y="1796422"/>
                </a:cubicBezTo>
                <a:lnTo>
                  <a:pt x="1558260" y="1799029"/>
                </a:lnTo>
                <a:lnTo>
                  <a:pt x="1524911" y="1856707"/>
                </a:lnTo>
                <a:lnTo>
                  <a:pt x="1500108" y="1899604"/>
                </a:lnTo>
                <a:lnTo>
                  <a:pt x="1525834" y="1910390"/>
                </a:lnTo>
                <a:cubicBezTo>
                  <a:pt x="1539779" y="1914181"/>
                  <a:pt x="1554378" y="1916170"/>
                  <a:pt x="1569352" y="1916170"/>
                </a:cubicBezTo>
                <a:cubicBezTo>
                  <a:pt x="2493745" y="1916170"/>
                  <a:pt x="2493745" y="1916170"/>
                  <a:pt x="2493745" y="1916170"/>
                </a:cubicBezTo>
                <a:cubicBezTo>
                  <a:pt x="2551645" y="1916170"/>
                  <a:pt x="2607546" y="1884345"/>
                  <a:pt x="2635498" y="1832627"/>
                </a:cubicBezTo>
                <a:cubicBezTo>
                  <a:pt x="3098693" y="1034974"/>
                  <a:pt x="3098693" y="1034974"/>
                  <a:pt x="3098693" y="1034974"/>
                </a:cubicBezTo>
                <a:cubicBezTo>
                  <a:pt x="3128641" y="985246"/>
                  <a:pt x="3128641" y="921593"/>
                  <a:pt x="3098693" y="871863"/>
                </a:cubicBezTo>
                <a:cubicBezTo>
                  <a:pt x="3040794" y="772157"/>
                  <a:pt x="2990132" y="684914"/>
                  <a:pt x="2945803" y="608576"/>
                </a:cubicBezTo>
                <a:lnTo>
                  <a:pt x="2923422" y="570035"/>
                </a:lnTo>
                <a:lnTo>
                  <a:pt x="3027104" y="570035"/>
                </a:lnTo>
                <a:cubicBezTo>
                  <a:pt x="3349535" y="570035"/>
                  <a:pt x="3865424" y="570035"/>
                  <a:pt x="4690846" y="570035"/>
                </a:cubicBezTo>
                <a:cubicBezTo>
                  <a:pt x="4828714" y="570035"/>
                  <a:pt x="4961827" y="645819"/>
                  <a:pt x="5028384" y="768968"/>
                </a:cubicBezTo>
                <a:cubicBezTo>
                  <a:pt x="5028384" y="768968"/>
                  <a:pt x="5028384" y="768968"/>
                  <a:pt x="6131323" y="2668304"/>
                </a:cubicBezTo>
                <a:cubicBezTo>
                  <a:pt x="6202634" y="2786717"/>
                  <a:pt x="6202634" y="2938285"/>
                  <a:pt x="6131323" y="3056698"/>
                </a:cubicBezTo>
                <a:cubicBezTo>
                  <a:pt x="6131323" y="3056698"/>
                  <a:pt x="6131323" y="3056698"/>
                  <a:pt x="5028384" y="4956035"/>
                </a:cubicBezTo>
                <a:cubicBezTo>
                  <a:pt x="4961827" y="5079184"/>
                  <a:pt x="4828714" y="5154967"/>
                  <a:pt x="4690846" y="5154967"/>
                </a:cubicBezTo>
                <a:cubicBezTo>
                  <a:pt x="4690846" y="5154967"/>
                  <a:pt x="4690846" y="5154967"/>
                  <a:pt x="2489721" y="5154967"/>
                </a:cubicBezTo>
                <a:cubicBezTo>
                  <a:pt x="2347099" y="5154967"/>
                  <a:pt x="2218739" y="5079184"/>
                  <a:pt x="2147429" y="4956035"/>
                </a:cubicBezTo>
                <a:cubicBezTo>
                  <a:pt x="2147429" y="4956035"/>
                  <a:pt x="2147429" y="4956035"/>
                  <a:pt x="1049243" y="3056698"/>
                </a:cubicBezTo>
                <a:cubicBezTo>
                  <a:pt x="977932" y="2938285"/>
                  <a:pt x="977932" y="2786717"/>
                  <a:pt x="1049243" y="2668304"/>
                </a:cubicBezTo>
                <a:cubicBezTo>
                  <a:pt x="1049243" y="2668304"/>
                  <a:pt x="1049243" y="2668304"/>
                  <a:pt x="1457007" y="1963067"/>
                </a:cubicBezTo>
                <a:lnTo>
                  <a:pt x="1491373" y="1903634"/>
                </a:lnTo>
                <a:lnTo>
                  <a:pt x="1490164" y="1903127"/>
                </a:lnTo>
                <a:cubicBezTo>
                  <a:pt x="1465456" y="1888705"/>
                  <a:pt x="1444493" y="1867820"/>
                  <a:pt x="1429519" y="1841960"/>
                </a:cubicBezTo>
                <a:cubicBezTo>
                  <a:pt x="1429519" y="1841960"/>
                  <a:pt x="1429519" y="1841960"/>
                  <a:pt x="968320" y="1044307"/>
                </a:cubicBezTo>
                <a:cubicBezTo>
                  <a:pt x="938371" y="994579"/>
                  <a:pt x="938371" y="930926"/>
                  <a:pt x="968320" y="881196"/>
                </a:cubicBezTo>
                <a:cubicBezTo>
                  <a:pt x="968320" y="881196"/>
                  <a:pt x="968320" y="881196"/>
                  <a:pt x="1429519" y="83546"/>
                </a:cubicBezTo>
                <a:cubicBezTo>
                  <a:pt x="1459466" y="31828"/>
                  <a:pt x="1513373" y="0"/>
                  <a:pt x="1573268" y="0"/>
                </a:cubicBezTo>
                <a:close/>
              </a:path>
            </a:pathLst>
          </a:custGeom>
          <a:solidFill>
            <a:srgbClr val="7F7F7F">
              <a:alpha val="14901"/>
            </a:srgb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pic>
        <p:nvPicPr>
          <p:cNvPr descr="Logo, sunburst chart&#10;&#10;Description automatically generated" id="304" name="Google Shape;304;p26"/>
          <p:cNvPicPr preferRelativeResize="0"/>
          <p:nvPr/>
        </p:nvPicPr>
        <p:blipFill rotWithShape="1">
          <a:blip r:embed="rId3">
            <a:alphaModFix/>
          </a:blip>
          <a:srcRect b="-1" l="2185" r="565" t="0"/>
          <a:stretch/>
        </p:blipFill>
        <p:spPr>
          <a:xfrm>
            <a:off x="7531503" y="2315215"/>
            <a:ext cx="3217333" cy="2845517"/>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304"/>
                                        </p:tgtEl>
                                        <p:attrNameLst>
                                          <p:attrName>style.visibility</p:attrName>
                                        </p:attrNameLst>
                                      </p:cBhvr>
                                      <p:to>
                                        <p:strVal val="visible"/>
                                      </p:to>
                                    </p:set>
                                    <p:animEffect filter="fade" transition="in">
                                      <p:cBhvr>
                                        <p:cTn dur="700"/>
                                        <p:tgtEl>
                                          <p:spTgt spid="304"/>
                                        </p:tgtEl>
                                      </p:cBhvr>
                                    </p:animEffect>
                                  </p:childTnLst>
                                </p:cTn>
                              </p:par>
                              <p:par>
                                <p:cTn fill="hold" nodeType="withEffect" presetClass="entr" presetID="10" presetSubtype="0">
                                  <p:stCondLst>
                                    <p:cond delay="2000"/>
                                  </p:stCondLst>
                                  <p:childTnLst>
                                    <p:set>
                                      <p:cBhvr>
                                        <p:cTn dur="1" fill="hold">
                                          <p:stCondLst>
                                            <p:cond delay="0"/>
                                          </p:stCondLst>
                                        </p:cTn>
                                        <p:tgtEl>
                                          <p:spTgt spid="302">
                                            <p:txEl>
                                              <p:pRg end="0" st="0"/>
                                            </p:txEl>
                                          </p:spTgt>
                                        </p:tgtEl>
                                        <p:attrNameLst>
                                          <p:attrName>style.visibility</p:attrName>
                                        </p:attrNameLst>
                                      </p:cBhvr>
                                      <p:to>
                                        <p:strVal val="visible"/>
                                      </p:to>
                                    </p:set>
                                    <p:animEffect filter="fade" transition="in">
                                      <p:cBhvr>
                                        <p:cTn dur="400"/>
                                        <p:tgtEl>
                                          <p:spTgt spid="302">
                                            <p:txEl>
                                              <p:pRg end="0" st="0"/>
                                            </p:txEl>
                                          </p:spTgt>
                                        </p:tgtEl>
                                      </p:cBhvr>
                                    </p:animEffect>
                                  </p:childTnLst>
                                </p:cTn>
                              </p:par>
                              <p:par>
                                <p:cTn fill="hold" nodeType="withEffect" presetClass="entr" presetID="10" presetSubtype="0">
                                  <p:stCondLst>
                                    <p:cond delay="2000"/>
                                  </p:stCondLst>
                                  <p:childTnLst>
                                    <p:set>
                                      <p:cBhvr>
                                        <p:cTn dur="1" fill="hold">
                                          <p:stCondLst>
                                            <p:cond delay="0"/>
                                          </p:stCondLst>
                                        </p:cTn>
                                        <p:tgtEl>
                                          <p:spTgt spid="302">
                                            <p:txEl>
                                              <p:pRg end="1" st="1"/>
                                            </p:txEl>
                                          </p:spTgt>
                                        </p:tgtEl>
                                        <p:attrNameLst>
                                          <p:attrName>style.visibility</p:attrName>
                                        </p:attrNameLst>
                                      </p:cBhvr>
                                      <p:to>
                                        <p:strVal val="visible"/>
                                      </p:to>
                                    </p:set>
                                    <p:animEffect filter="fade" transition="in">
                                      <p:cBhvr>
                                        <p:cTn dur="400"/>
                                        <p:tgtEl>
                                          <p:spTgt spid="302">
                                            <p:txEl>
                                              <p:pRg end="1" st="1"/>
                                            </p:txEl>
                                          </p:spTgt>
                                        </p:tgtEl>
                                      </p:cBhvr>
                                    </p:animEffect>
                                  </p:childTnLst>
                                </p:cTn>
                              </p:par>
                              <p:par>
                                <p:cTn fill="hold" nodeType="withEffect" presetClass="entr" presetID="10" presetSubtype="0">
                                  <p:stCondLst>
                                    <p:cond delay="2000"/>
                                  </p:stCondLst>
                                  <p:childTnLst>
                                    <p:set>
                                      <p:cBhvr>
                                        <p:cTn dur="1" fill="hold">
                                          <p:stCondLst>
                                            <p:cond delay="0"/>
                                          </p:stCondLst>
                                        </p:cTn>
                                        <p:tgtEl>
                                          <p:spTgt spid="302">
                                            <p:txEl>
                                              <p:pRg end="2" st="2"/>
                                            </p:txEl>
                                          </p:spTgt>
                                        </p:tgtEl>
                                        <p:attrNameLst>
                                          <p:attrName>style.visibility</p:attrName>
                                        </p:attrNameLst>
                                      </p:cBhvr>
                                      <p:to>
                                        <p:strVal val="visible"/>
                                      </p:to>
                                    </p:set>
                                    <p:animEffect filter="fade" transition="in">
                                      <p:cBhvr>
                                        <p:cTn dur="400"/>
                                        <p:tgtEl>
                                          <p:spTgt spid="302">
                                            <p:txEl>
                                              <p:pRg end="2" st="2"/>
                                            </p:txEl>
                                          </p:spTgt>
                                        </p:tgtEl>
                                      </p:cBhvr>
                                    </p:animEffect>
                                  </p:childTnLst>
                                </p:cTn>
                              </p:par>
                              <p:par>
                                <p:cTn fill="hold" nodeType="withEffect" presetClass="entr" presetID="10" presetSubtype="0">
                                  <p:stCondLst>
                                    <p:cond delay="2000"/>
                                  </p:stCondLst>
                                  <p:childTnLst>
                                    <p:set>
                                      <p:cBhvr>
                                        <p:cTn dur="1" fill="hold">
                                          <p:stCondLst>
                                            <p:cond delay="0"/>
                                          </p:stCondLst>
                                        </p:cTn>
                                        <p:tgtEl>
                                          <p:spTgt spid="302">
                                            <p:txEl>
                                              <p:pRg end="3" st="3"/>
                                            </p:txEl>
                                          </p:spTgt>
                                        </p:tgtEl>
                                        <p:attrNameLst>
                                          <p:attrName>style.visibility</p:attrName>
                                        </p:attrNameLst>
                                      </p:cBhvr>
                                      <p:to>
                                        <p:strVal val="visible"/>
                                      </p:to>
                                    </p:set>
                                    <p:animEffect filter="fade" transition="in">
                                      <p:cBhvr>
                                        <p:cTn dur="400"/>
                                        <p:tgtEl>
                                          <p:spTgt spid="302">
                                            <p:txEl>
                                              <p:pRg end="3" st="3"/>
                                            </p:txEl>
                                          </p:spTgt>
                                        </p:tgtEl>
                                      </p:cBhvr>
                                    </p:animEffect>
                                  </p:childTnLst>
                                </p:cTn>
                              </p:par>
                              <p:par>
                                <p:cTn fill="hold" nodeType="withEffect" presetClass="entr" presetID="10" presetSubtype="0">
                                  <p:stCondLst>
                                    <p:cond delay="2000"/>
                                  </p:stCondLst>
                                  <p:childTnLst>
                                    <p:set>
                                      <p:cBhvr>
                                        <p:cTn dur="1" fill="hold">
                                          <p:stCondLst>
                                            <p:cond delay="0"/>
                                          </p:stCondLst>
                                        </p:cTn>
                                        <p:tgtEl>
                                          <p:spTgt spid="302">
                                            <p:txEl>
                                              <p:pRg end="4" st="4"/>
                                            </p:txEl>
                                          </p:spTgt>
                                        </p:tgtEl>
                                        <p:attrNameLst>
                                          <p:attrName>style.visibility</p:attrName>
                                        </p:attrNameLst>
                                      </p:cBhvr>
                                      <p:to>
                                        <p:strVal val="visible"/>
                                      </p:to>
                                    </p:set>
                                    <p:animEffect filter="fade" transition="in">
                                      <p:cBhvr>
                                        <p:cTn dur="400"/>
                                        <p:tgtEl>
                                          <p:spTgt spid="302">
                                            <p:txEl>
                                              <p:pRg end="4" st="4"/>
                                            </p:txEl>
                                          </p:spTgt>
                                        </p:tgtEl>
                                      </p:cBhvr>
                                    </p:animEffect>
                                  </p:childTnLst>
                                </p:cTn>
                              </p:par>
                              <p:par>
                                <p:cTn fill="hold" nodeType="withEffect" presetClass="entr" presetID="10" presetSubtype="0">
                                  <p:stCondLst>
                                    <p:cond delay="2000"/>
                                  </p:stCondLst>
                                  <p:childTnLst>
                                    <p:set>
                                      <p:cBhvr>
                                        <p:cTn dur="1" fill="hold">
                                          <p:stCondLst>
                                            <p:cond delay="0"/>
                                          </p:stCondLst>
                                        </p:cTn>
                                        <p:tgtEl>
                                          <p:spTgt spid="302">
                                            <p:txEl>
                                              <p:pRg end="5" st="5"/>
                                            </p:txEl>
                                          </p:spTgt>
                                        </p:tgtEl>
                                        <p:attrNameLst>
                                          <p:attrName>style.visibility</p:attrName>
                                        </p:attrNameLst>
                                      </p:cBhvr>
                                      <p:to>
                                        <p:strVal val="visible"/>
                                      </p:to>
                                    </p:set>
                                    <p:animEffect filter="fade" transition="in">
                                      <p:cBhvr>
                                        <p:cTn dur="400"/>
                                        <p:tgtEl>
                                          <p:spTgt spid="302">
                                            <p:txEl>
                                              <p:pRg end="5" st="5"/>
                                            </p:txEl>
                                          </p:spTgt>
                                        </p:tgtEl>
                                      </p:cBhvr>
                                    </p:animEffect>
                                  </p:childTnLst>
                                </p:cTn>
                              </p:par>
                              <p:par>
                                <p:cTn fill="hold" nodeType="withEffect" presetClass="entr" presetID="10" presetSubtype="0">
                                  <p:stCondLst>
                                    <p:cond delay="2000"/>
                                  </p:stCondLst>
                                  <p:childTnLst>
                                    <p:set>
                                      <p:cBhvr>
                                        <p:cTn dur="1" fill="hold">
                                          <p:stCondLst>
                                            <p:cond delay="0"/>
                                          </p:stCondLst>
                                        </p:cTn>
                                        <p:tgtEl>
                                          <p:spTgt spid="302">
                                            <p:txEl>
                                              <p:pRg end="6" st="6"/>
                                            </p:txEl>
                                          </p:spTgt>
                                        </p:tgtEl>
                                        <p:attrNameLst>
                                          <p:attrName>style.visibility</p:attrName>
                                        </p:attrNameLst>
                                      </p:cBhvr>
                                      <p:to>
                                        <p:strVal val="visible"/>
                                      </p:to>
                                    </p:set>
                                    <p:animEffect filter="fade" transition="in">
                                      <p:cBhvr>
                                        <p:cTn dur="400"/>
                                        <p:tgtEl>
                                          <p:spTgt spid="302">
                                            <p:txEl>
                                              <p:pRg end="6" st="6"/>
                                            </p:txEl>
                                          </p:spTgt>
                                        </p:tgtEl>
                                      </p:cBhvr>
                                    </p:animEffect>
                                  </p:childTnLst>
                                </p:cTn>
                              </p:par>
                              <p:par>
                                <p:cTn fill="hold" nodeType="withEffect" presetClass="entr" presetID="10" presetSubtype="0">
                                  <p:stCondLst>
                                    <p:cond delay="2000"/>
                                  </p:stCondLst>
                                  <p:childTnLst>
                                    <p:set>
                                      <p:cBhvr>
                                        <p:cTn dur="1" fill="hold">
                                          <p:stCondLst>
                                            <p:cond delay="0"/>
                                          </p:stCondLst>
                                        </p:cTn>
                                        <p:tgtEl>
                                          <p:spTgt spid="302">
                                            <p:txEl>
                                              <p:pRg end="7" st="7"/>
                                            </p:txEl>
                                          </p:spTgt>
                                        </p:tgtEl>
                                        <p:attrNameLst>
                                          <p:attrName>style.visibility</p:attrName>
                                        </p:attrNameLst>
                                      </p:cBhvr>
                                      <p:to>
                                        <p:strVal val="visible"/>
                                      </p:to>
                                    </p:set>
                                    <p:animEffect filter="fade" transition="in">
                                      <p:cBhvr>
                                        <p:cTn dur="400"/>
                                        <p:tgtEl>
                                          <p:spTgt spid="302">
                                            <p:txEl>
                                              <p:pRg end="7" st="7"/>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308" name="Shape 308"/>
        <p:cNvGrpSpPr/>
        <p:nvPr/>
      </p:nvGrpSpPr>
      <p:grpSpPr>
        <a:xfrm>
          <a:off x="0" y="0"/>
          <a:ext cx="0" cy="0"/>
          <a:chOff x="0" y="0"/>
          <a:chExt cx="0" cy="0"/>
        </a:xfrm>
      </p:grpSpPr>
      <p:sp>
        <p:nvSpPr>
          <p:cNvPr id="309" name="Google Shape;309;p27"/>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10" name="Google Shape;310;p27"/>
          <p:cNvSpPr txBox="1"/>
          <p:nvPr>
            <p:ph idx="1" type="subTitle"/>
          </p:nvPr>
        </p:nvSpPr>
        <p:spPr>
          <a:xfrm>
            <a:off x="496824" y="365760"/>
            <a:ext cx="6088339" cy="6133514"/>
          </a:xfrm>
          <a:prstGeom prst="rect">
            <a:avLst/>
          </a:prstGeom>
          <a:noFill/>
          <a:ln>
            <a:noFill/>
          </a:ln>
        </p:spPr>
        <p:txBody>
          <a:bodyPr anchorCtr="0" anchor="t" bIns="45700" lIns="91425" spcFirstLastPara="1" rIns="91425" wrap="square" tIns="45700">
            <a:normAutofit fontScale="70000" lnSpcReduction="20000"/>
          </a:bodyPr>
          <a:lstStyle/>
          <a:p>
            <a:pPr indent="0" lvl="0" marL="0" rtl="0" algn="l">
              <a:lnSpc>
                <a:spcPct val="90000"/>
              </a:lnSpc>
              <a:spcBef>
                <a:spcPts val="0"/>
              </a:spcBef>
              <a:spcAft>
                <a:spcPts val="0"/>
              </a:spcAft>
              <a:buClr>
                <a:schemeClr val="dk1"/>
              </a:buClr>
              <a:buSzPct val="100000"/>
              <a:buNone/>
            </a:pPr>
            <a:r>
              <a:rPr b="1" i="1" lang="en-US" sz="4000"/>
              <a:t>Spell the word F.A.I.T.H. out on your hand:</a:t>
            </a:r>
            <a:endParaRPr/>
          </a:p>
          <a:p>
            <a:pPr indent="0" lvl="0" marL="0" rtl="0" algn="l">
              <a:lnSpc>
                <a:spcPct val="90000"/>
              </a:lnSpc>
              <a:spcBef>
                <a:spcPts val="1000"/>
              </a:spcBef>
              <a:spcAft>
                <a:spcPts val="0"/>
              </a:spcAft>
              <a:buClr>
                <a:schemeClr val="dk1"/>
              </a:buClr>
              <a:buSzPct val="100000"/>
              <a:buNone/>
            </a:pPr>
            <a:r>
              <a:rPr lang="en-US" sz="4000"/>
              <a:t>First, </a:t>
            </a:r>
            <a:r>
              <a:rPr b="1" lang="en-US" sz="4000"/>
              <a:t>F </a:t>
            </a:r>
            <a:r>
              <a:rPr lang="en-US" sz="4000"/>
              <a:t>is for forgiveness. </a:t>
            </a:r>
            <a:endParaRPr/>
          </a:p>
          <a:p>
            <a:pPr indent="0" lvl="0" marL="0" rtl="0" algn="l">
              <a:lnSpc>
                <a:spcPct val="90000"/>
              </a:lnSpc>
              <a:spcBef>
                <a:spcPts val="1000"/>
              </a:spcBef>
              <a:spcAft>
                <a:spcPts val="0"/>
              </a:spcAft>
              <a:buClr>
                <a:schemeClr val="dk1"/>
              </a:buClr>
              <a:buSzPct val="100000"/>
              <a:buNone/>
            </a:pPr>
            <a:r>
              <a:t/>
            </a:r>
            <a:endParaRPr sz="4000"/>
          </a:p>
          <a:p>
            <a:pPr indent="0" lvl="0" marL="0" rtl="0" algn="l">
              <a:lnSpc>
                <a:spcPct val="90000"/>
              </a:lnSpc>
              <a:spcBef>
                <a:spcPts val="1000"/>
              </a:spcBef>
              <a:spcAft>
                <a:spcPts val="0"/>
              </a:spcAft>
              <a:buClr>
                <a:schemeClr val="dk1"/>
              </a:buClr>
              <a:buSzPct val="100000"/>
              <a:buNone/>
            </a:pPr>
            <a:r>
              <a:rPr lang="en-US" sz="4000"/>
              <a:t>Everyone has sinned and needs forgiveness</a:t>
            </a:r>
            <a:endParaRPr/>
          </a:p>
          <a:p>
            <a:pPr indent="0" lvl="0" marL="0" rtl="0" algn="l">
              <a:lnSpc>
                <a:spcPct val="90000"/>
              </a:lnSpc>
              <a:spcBef>
                <a:spcPts val="1000"/>
              </a:spcBef>
              <a:spcAft>
                <a:spcPts val="0"/>
              </a:spcAft>
              <a:buClr>
                <a:schemeClr val="dk1"/>
              </a:buClr>
              <a:buSzPct val="100000"/>
              <a:buNone/>
            </a:pPr>
            <a:r>
              <a:t/>
            </a:r>
            <a:endParaRPr i="1" sz="4000"/>
          </a:p>
          <a:p>
            <a:pPr indent="0" lvl="0" marL="0" rtl="0" algn="l">
              <a:lnSpc>
                <a:spcPct val="90000"/>
              </a:lnSpc>
              <a:spcBef>
                <a:spcPts val="1000"/>
              </a:spcBef>
              <a:spcAft>
                <a:spcPts val="0"/>
              </a:spcAft>
              <a:buClr>
                <a:schemeClr val="dk1"/>
              </a:buClr>
              <a:buSzPct val="100000"/>
              <a:buNone/>
            </a:pPr>
            <a:r>
              <a:rPr i="1" lang="en-US" sz="4000"/>
              <a:t>“For all have sinned and fall short of the glory of God.” </a:t>
            </a:r>
            <a:r>
              <a:rPr lang="en-US" sz="4000"/>
              <a:t>(Rom. 3:23)</a:t>
            </a:r>
            <a:endParaRPr i="1" sz="4000"/>
          </a:p>
          <a:p>
            <a:pPr indent="0" lvl="0" marL="0" rtl="0" algn="l">
              <a:lnSpc>
                <a:spcPct val="90000"/>
              </a:lnSpc>
              <a:spcBef>
                <a:spcPts val="1000"/>
              </a:spcBef>
              <a:spcAft>
                <a:spcPts val="0"/>
              </a:spcAft>
              <a:buClr>
                <a:schemeClr val="dk1"/>
              </a:buClr>
              <a:buSzPct val="100000"/>
              <a:buNone/>
            </a:pPr>
            <a:r>
              <a:t/>
            </a:r>
            <a:endParaRPr sz="4000"/>
          </a:p>
          <a:p>
            <a:pPr indent="0" lvl="0" marL="0" rtl="0" algn="l">
              <a:lnSpc>
                <a:spcPct val="90000"/>
              </a:lnSpc>
              <a:spcBef>
                <a:spcPts val="1000"/>
              </a:spcBef>
              <a:spcAft>
                <a:spcPts val="0"/>
              </a:spcAft>
              <a:buClr>
                <a:schemeClr val="dk1"/>
              </a:buClr>
              <a:buSzPct val="100000"/>
              <a:buNone/>
            </a:pPr>
            <a:r>
              <a:rPr lang="en-US" sz="4000"/>
              <a:t>That can only be found in Christ.</a:t>
            </a:r>
            <a:endParaRPr/>
          </a:p>
          <a:p>
            <a:pPr indent="0" lvl="0" marL="0" rtl="0" algn="l">
              <a:lnSpc>
                <a:spcPct val="90000"/>
              </a:lnSpc>
              <a:spcBef>
                <a:spcPts val="1000"/>
              </a:spcBef>
              <a:spcAft>
                <a:spcPts val="0"/>
              </a:spcAft>
              <a:buClr>
                <a:schemeClr val="dk1"/>
              </a:buClr>
              <a:buSzPct val="100000"/>
              <a:buNone/>
            </a:pPr>
            <a:r>
              <a:t/>
            </a:r>
            <a:endParaRPr i="1" sz="4000"/>
          </a:p>
          <a:p>
            <a:pPr indent="0" lvl="0" marL="0" rtl="0" algn="l">
              <a:lnSpc>
                <a:spcPct val="90000"/>
              </a:lnSpc>
              <a:spcBef>
                <a:spcPts val="1000"/>
              </a:spcBef>
              <a:spcAft>
                <a:spcPts val="0"/>
              </a:spcAft>
              <a:buClr>
                <a:schemeClr val="dk1"/>
              </a:buClr>
              <a:buSzPct val="100000"/>
              <a:buNone/>
            </a:pPr>
            <a:r>
              <a:rPr i="1" lang="en-US" sz="4000"/>
              <a:t>“In Him </a:t>
            </a:r>
            <a:r>
              <a:rPr lang="en-US" sz="4000"/>
              <a:t>(meaning Jesus) </a:t>
            </a:r>
            <a:r>
              <a:rPr i="1" lang="en-US" sz="4000"/>
              <a:t>few have redemption through His blood, the forgiveness of our trespasses, according to His riches of His grace.”  </a:t>
            </a:r>
            <a:r>
              <a:rPr lang="en-US" sz="4000"/>
              <a:t>(Eph. 1:7)</a:t>
            </a:r>
            <a:endParaRPr/>
          </a:p>
          <a:p>
            <a:pPr indent="-429260" lvl="0" marL="571500" rtl="0" algn="l">
              <a:lnSpc>
                <a:spcPct val="90000"/>
              </a:lnSpc>
              <a:spcBef>
                <a:spcPts val="1000"/>
              </a:spcBef>
              <a:spcAft>
                <a:spcPts val="0"/>
              </a:spcAft>
              <a:buClr>
                <a:schemeClr val="dk1"/>
              </a:buClr>
              <a:buSzPct val="100000"/>
              <a:buFont typeface="Arial"/>
              <a:buNone/>
            </a:pPr>
            <a:r>
              <a:t/>
            </a:r>
            <a:endParaRPr sz="3200"/>
          </a:p>
        </p:txBody>
      </p:sp>
      <p:sp>
        <p:nvSpPr>
          <p:cNvPr id="311" name="Google Shape;311;p27"/>
          <p:cNvSpPr/>
          <p:nvPr/>
        </p:nvSpPr>
        <p:spPr>
          <a:xfrm>
            <a:off x="5510370" y="851518"/>
            <a:ext cx="6184806" cy="5154967"/>
          </a:xfrm>
          <a:custGeom>
            <a:rect b="b" l="l" r="r" t="t"/>
            <a:pathLst>
              <a:path extrusionOk="0" h="5154967" w="6184806">
                <a:moveTo>
                  <a:pt x="363179" y="3125191"/>
                </a:moveTo>
                <a:cubicBezTo>
                  <a:pt x="363179" y="3125191"/>
                  <a:pt x="363179" y="3125191"/>
                  <a:pt x="898270" y="3125191"/>
                </a:cubicBezTo>
                <a:cubicBezTo>
                  <a:pt x="931786" y="3125191"/>
                  <a:pt x="964145" y="3143614"/>
                  <a:pt x="980326" y="3173551"/>
                </a:cubicBezTo>
                <a:cubicBezTo>
                  <a:pt x="980326" y="3173551"/>
                  <a:pt x="980326" y="3173551"/>
                  <a:pt x="1248448" y="3635277"/>
                </a:cubicBezTo>
                <a:cubicBezTo>
                  <a:pt x="1265784" y="3664063"/>
                  <a:pt x="1265784" y="3700909"/>
                  <a:pt x="1248448" y="3729695"/>
                </a:cubicBezTo>
                <a:cubicBezTo>
                  <a:pt x="1248448" y="3729695"/>
                  <a:pt x="1248448" y="3729695"/>
                  <a:pt x="980326" y="4191421"/>
                </a:cubicBezTo>
                <a:cubicBezTo>
                  <a:pt x="964145" y="4221358"/>
                  <a:pt x="931786" y="4239781"/>
                  <a:pt x="898270" y="4239781"/>
                </a:cubicBezTo>
                <a:cubicBezTo>
                  <a:pt x="898270" y="4239781"/>
                  <a:pt x="898270" y="4239781"/>
                  <a:pt x="363179" y="4239781"/>
                </a:cubicBezTo>
                <a:cubicBezTo>
                  <a:pt x="328508" y="4239781"/>
                  <a:pt x="297305" y="4221358"/>
                  <a:pt x="279969" y="4191421"/>
                </a:cubicBezTo>
                <a:cubicBezTo>
                  <a:pt x="279969" y="4191421"/>
                  <a:pt x="279969" y="4191421"/>
                  <a:pt x="13002" y="3729695"/>
                </a:cubicBezTo>
                <a:cubicBezTo>
                  <a:pt x="-4334" y="3700909"/>
                  <a:pt x="-4334" y="3664063"/>
                  <a:pt x="13002" y="3635277"/>
                </a:cubicBezTo>
                <a:cubicBezTo>
                  <a:pt x="13002" y="3635277"/>
                  <a:pt x="13002" y="3635277"/>
                  <a:pt x="279969" y="3173551"/>
                </a:cubicBezTo>
                <a:cubicBezTo>
                  <a:pt x="297305" y="3143614"/>
                  <a:pt x="328508" y="3125191"/>
                  <a:pt x="363179" y="3125191"/>
                </a:cubicBezTo>
                <a:close/>
                <a:moveTo>
                  <a:pt x="2489721" y="570035"/>
                </a:moveTo>
                <a:cubicBezTo>
                  <a:pt x="2489721" y="570035"/>
                  <a:pt x="2489721" y="570035"/>
                  <a:pt x="2764862" y="570035"/>
                </a:cubicBezTo>
                <a:lnTo>
                  <a:pt x="2796959" y="570035"/>
                </a:lnTo>
                <a:lnTo>
                  <a:pt x="2827587" y="622777"/>
                </a:lnTo>
                <a:cubicBezTo>
                  <a:pt x="2870233" y="696217"/>
                  <a:pt x="2919858" y="781675"/>
                  <a:pt x="2977604" y="881117"/>
                </a:cubicBezTo>
                <a:cubicBezTo>
                  <a:pt x="3004153" y="925204"/>
                  <a:pt x="3004153" y="981634"/>
                  <a:pt x="2977604" y="1025720"/>
                </a:cubicBezTo>
                <a:cubicBezTo>
                  <a:pt x="2977604" y="1025720"/>
                  <a:pt x="2977604" y="1025720"/>
                  <a:pt x="2566968" y="1732863"/>
                </a:cubicBezTo>
                <a:cubicBezTo>
                  <a:pt x="2542188" y="1778712"/>
                  <a:pt x="2492629" y="1806927"/>
                  <a:pt x="2441299" y="1806927"/>
                </a:cubicBezTo>
                <a:cubicBezTo>
                  <a:pt x="2441299" y="1806927"/>
                  <a:pt x="2441299" y="1806927"/>
                  <a:pt x="1621798" y="1806927"/>
                </a:cubicBezTo>
                <a:cubicBezTo>
                  <a:pt x="1608523" y="1806927"/>
                  <a:pt x="1595580" y="1805163"/>
                  <a:pt x="1583218" y="1801802"/>
                </a:cubicBezTo>
                <a:lnTo>
                  <a:pt x="1556683" y="1790677"/>
                </a:lnTo>
                <a:lnTo>
                  <a:pt x="1572899" y="1762630"/>
                </a:lnTo>
                <a:cubicBezTo>
                  <a:pt x="1719523" y="1509042"/>
                  <a:pt x="1907201" y="1184448"/>
                  <a:pt x="2147429" y="768968"/>
                </a:cubicBezTo>
                <a:cubicBezTo>
                  <a:pt x="2218739" y="645819"/>
                  <a:pt x="2347099" y="570035"/>
                  <a:pt x="2489721" y="570035"/>
                </a:cubicBezTo>
                <a:close/>
                <a:moveTo>
                  <a:pt x="1573268" y="0"/>
                </a:moveTo>
                <a:cubicBezTo>
                  <a:pt x="1573268" y="0"/>
                  <a:pt x="1573268" y="0"/>
                  <a:pt x="2497662" y="0"/>
                </a:cubicBezTo>
                <a:cubicBezTo>
                  <a:pt x="2555561" y="0"/>
                  <a:pt x="2611463" y="31828"/>
                  <a:pt x="2639415" y="83546"/>
                </a:cubicBezTo>
                <a:cubicBezTo>
                  <a:pt x="2639415" y="83546"/>
                  <a:pt x="2639415" y="83546"/>
                  <a:pt x="2887862" y="511387"/>
                </a:cubicBezTo>
                <a:lnTo>
                  <a:pt x="2915928" y="559720"/>
                </a:lnTo>
                <a:lnTo>
                  <a:pt x="2893844" y="559720"/>
                </a:lnTo>
                <a:lnTo>
                  <a:pt x="2789466" y="559720"/>
                </a:lnTo>
                <a:lnTo>
                  <a:pt x="2744122" y="481634"/>
                </a:lnTo>
                <a:cubicBezTo>
                  <a:pt x="2570885" y="183309"/>
                  <a:pt x="2570885" y="183309"/>
                  <a:pt x="2570885" y="183309"/>
                </a:cubicBezTo>
                <a:cubicBezTo>
                  <a:pt x="2546104" y="137459"/>
                  <a:pt x="2496545" y="109243"/>
                  <a:pt x="2445216" y="109243"/>
                </a:cubicBezTo>
                <a:cubicBezTo>
                  <a:pt x="1625714" y="109243"/>
                  <a:pt x="1625714" y="109243"/>
                  <a:pt x="1625714" y="109243"/>
                </a:cubicBezTo>
                <a:cubicBezTo>
                  <a:pt x="1572615" y="109243"/>
                  <a:pt x="1524825" y="137459"/>
                  <a:pt x="1498276" y="183309"/>
                </a:cubicBezTo>
                <a:cubicBezTo>
                  <a:pt x="1089410" y="890450"/>
                  <a:pt x="1089410" y="890450"/>
                  <a:pt x="1089410" y="890450"/>
                </a:cubicBezTo>
                <a:cubicBezTo>
                  <a:pt x="1062860" y="934537"/>
                  <a:pt x="1062860" y="990967"/>
                  <a:pt x="1089410" y="1035054"/>
                </a:cubicBezTo>
                <a:cubicBezTo>
                  <a:pt x="1498276" y="1742196"/>
                  <a:pt x="1498276" y="1742196"/>
                  <a:pt x="1498276" y="1742196"/>
                </a:cubicBezTo>
                <a:cubicBezTo>
                  <a:pt x="1511551" y="1765121"/>
                  <a:pt x="1530135" y="1783637"/>
                  <a:pt x="1552039" y="1796422"/>
                </a:cubicBezTo>
                <a:lnTo>
                  <a:pt x="1558260" y="1799029"/>
                </a:lnTo>
                <a:lnTo>
                  <a:pt x="1524911" y="1856707"/>
                </a:lnTo>
                <a:lnTo>
                  <a:pt x="1500108" y="1899604"/>
                </a:lnTo>
                <a:lnTo>
                  <a:pt x="1525834" y="1910390"/>
                </a:lnTo>
                <a:cubicBezTo>
                  <a:pt x="1539779" y="1914181"/>
                  <a:pt x="1554378" y="1916170"/>
                  <a:pt x="1569352" y="1916170"/>
                </a:cubicBezTo>
                <a:cubicBezTo>
                  <a:pt x="2493745" y="1916170"/>
                  <a:pt x="2493745" y="1916170"/>
                  <a:pt x="2493745" y="1916170"/>
                </a:cubicBezTo>
                <a:cubicBezTo>
                  <a:pt x="2551645" y="1916170"/>
                  <a:pt x="2607546" y="1884345"/>
                  <a:pt x="2635498" y="1832627"/>
                </a:cubicBezTo>
                <a:cubicBezTo>
                  <a:pt x="3098693" y="1034974"/>
                  <a:pt x="3098693" y="1034974"/>
                  <a:pt x="3098693" y="1034974"/>
                </a:cubicBezTo>
                <a:cubicBezTo>
                  <a:pt x="3128641" y="985246"/>
                  <a:pt x="3128641" y="921593"/>
                  <a:pt x="3098693" y="871863"/>
                </a:cubicBezTo>
                <a:cubicBezTo>
                  <a:pt x="3040794" y="772157"/>
                  <a:pt x="2990132" y="684914"/>
                  <a:pt x="2945803" y="608576"/>
                </a:cubicBezTo>
                <a:lnTo>
                  <a:pt x="2923422" y="570035"/>
                </a:lnTo>
                <a:lnTo>
                  <a:pt x="3027104" y="570035"/>
                </a:lnTo>
                <a:cubicBezTo>
                  <a:pt x="3349535" y="570035"/>
                  <a:pt x="3865424" y="570035"/>
                  <a:pt x="4690846" y="570035"/>
                </a:cubicBezTo>
                <a:cubicBezTo>
                  <a:pt x="4828714" y="570035"/>
                  <a:pt x="4961827" y="645819"/>
                  <a:pt x="5028384" y="768968"/>
                </a:cubicBezTo>
                <a:cubicBezTo>
                  <a:pt x="5028384" y="768968"/>
                  <a:pt x="5028384" y="768968"/>
                  <a:pt x="6131323" y="2668304"/>
                </a:cubicBezTo>
                <a:cubicBezTo>
                  <a:pt x="6202634" y="2786717"/>
                  <a:pt x="6202634" y="2938285"/>
                  <a:pt x="6131323" y="3056698"/>
                </a:cubicBezTo>
                <a:cubicBezTo>
                  <a:pt x="6131323" y="3056698"/>
                  <a:pt x="6131323" y="3056698"/>
                  <a:pt x="5028384" y="4956035"/>
                </a:cubicBezTo>
                <a:cubicBezTo>
                  <a:pt x="4961827" y="5079184"/>
                  <a:pt x="4828714" y="5154967"/>
                  <a:pt x="4690846" y="5154967"/>
                </a:cubicBezTo>
                <a:cubicBezTo>
                  <a:pt x="4690846" y="5154967"/>
                  <a:pt x="4690846" y="5154967"/>
                  <a:pt x="2489721" y="5154967"/>
                </a:cubicBezTo>
                <a:cubicBezTo>
                  <a:pt x="2347099" y="5154967"/>
                  <a:pt x="2218739" y="5079184"/>
                  <a:pt x="2147429" y="4956035"/>
                </a:cubicBezTo>
                <a:cubicBezTo>
                  <a:pt x="2147429" y="4956035"/>
                  <a:pt x="2147429" y="4956035"/>
                  <a:pt x="1049243" y="3056698"/>
                </a:cubicBezTo>
                <a:cubicBezTo>
                  <a:pt x="977932" y="2938285"/>
                  <a:pt x="977932" y="2786717"/>
                  <a:pt x="1049243" y="2668304"/>
                </a:cubicBezTo>
                <a:cubicBezTo>
                  <a:pt x="1049243" y="2668304"/>
                  <a:pt x="1049243" y="2668304"/>
                  <a:pt x="1457007" y="1963067"/>
                </a:cubicBezTo>
                <a:lnTo>
                  <a:pt x="1491373" y="1903634"/>
                </a:lnTo>
                <a:lnTo>
                  <a:pt x="1490164" y="1903127"/>
                </a:lnTo>
                <a:cubicBezTo>
                  <a:pt x="1465456" y="1888705"/>
                  <a:pt x="1444493" y="1867820"/>
                  <a:pt x="1429519" y="1841960"/>
                </a:cubicBezTo>
                <a:cubicBezTo>
                  <a:pt x="1429519" y="1841960"/>
                  <a:pt x="1429519" y="1841960"/>
                  <a:pt x="968320" y="1044307"/>
                </a:cubicBezTo>
                <a:cubicBezTo>
                  <a:pt x="938371" y="994579"/>
                  <a:pt x="938371" y="930926"/>
                  <a:pt x="968320" y="881196"/>
                </a:cubicBezTo>
                <a:cubicBezTo>
                  <a:pt x="968320" y="881196"/>
                  <a:pt x="968320" y="881196"/>
                  <a:pt x="1429519" y="83546"/>
                </a:cubicBezTo>
                <a:cubicBezTo>
                  <a:pt x="1459466" y="31828"/>
                  <a:pt x="1513373" y="0"/>
                  <a:pt x="1573268" y="0"/>
                </a:cubicBezTo>
                <a:close/>
              </a:path>
            </a:pathLst>
          </a:custGeom>
          <a:solidFill>
            <a:srgbClr val="7F7F7F">
              <a:alpha val="14901"/>
            </a:srgb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pic>
        <p:nvPicPr>
          <p:cNvPr descr="Logo, sunburst chart&#10;&#10;Description automatically generated" id="312" name="Google Shape;312;p27"/>
          <p:cNvPicPr preferRelativeResize="0"/>
          <p:nvPr/>
        </p:nvPicPr>
        <p:blipFill rotWithShape="1">
          <a:blip r:embed="rId3">
            <a:alphaModFix/>
          </a:blip>
          <a:srcRect b="-1" l="2185" r="565" t="0"/>
          <a:stretch/>
        </p:blipFill>
        <p:spPr>
          <a:xfrm>
            <a:off x="7531503" y="2315215"/>
            <a:ext cx="3217333" cy="2845517"/>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312"/>
                                        </p:tgtEl>
                                        <p:attrNameLst>
                                          <p:attrName>style.visibility</p:attrName>
                                        </p:attrNameLst>
                                      </p:cBhvr>
                                      <p:to>
                                        <p:strVal val="visible"/>
                                      </p:to>
                                    </p:set>
                                    <p:animEffect filter="fade" transition="in">
                                      <p:cBhvr>
                                        <p:cTn dur="700"/>
                                        <p:tgtEl>
                                          <p:spTgt spid="312"/>
                                        </p:tgtEl>
                                      </p:cBhvr>
                                    </p:animEffect>
                                  </p:childTnLst>
                                </p:cTn>
                              </p:par>
                              <p:par>
                                <p:cTn fill="hold" nodeType="withEffect" presetClass="entr" presetID="10" presetSubtype="0">
                                  <p:stCondLst>
                                    <p:cond delay="2000"/>
                                  </p:stCondLst>
                                  <p:childTnLst>
                                    <p:set>
                                      <p:cBhvr>
                                        <p:cTn dur="1" fill="hold">
                                          <p:stCondLst>
                                            <p:cond delay="0"/>
                                          </p:stCondLst>
                                        </p:cTn>
                                        <p:tgtEl>
                                          <p:spTgt spid="310">
                                            <p:txEl>
                                              <p:pRg end="0" st="0"/>
                                            </p:txEl>
                                          </p:spTgt>
                                        </p:tgtEl>
                                        <p:attrNameLst>
                                          <p:attrName>style.visibility</p:attrName>
                                        </p:attrNameLst>
                                      </p:cBhvr>
                                      <p:to>
                                        <p:strVal val="visible"/>
                                      </p:to>
                                    </p:set>
                                    <p:animEffect filter="fade" transition="in">
                                      <p:cBhvr>
                                        <p:cTn dur="400"/>
                                        <p:tgtEl>
                                          <p:spTgt spid="310">
                                            <p:txEl>
                                              <p:pRg end="0" st="0"/>
                                            </p:txEl>
                                          </p:spTgt>
                                        </p:tgtEl>
                                      </p:cBhvr>
                                    </p:animEffect>
                                  </p:childTnLst>
                                </p:cTn>
                              </p:par>
                              <p:par>
                                <p:cTn fill="hold" nodeType="withEffect" presetClass="entr" presetID="10" presetSubtype="0">
                                  <p:stCondLst>
                                    <p:cond delay="2000"/>
                                  </p:stCondLst>
                                  <p:childTnLst>
                                    <p:set>
                                      <p:cBhvr>
                                        <p:cTn dur="1" fill="hold">
                                          <p:stCondLst>
                                            <p:cond delay="0"/>
                                          </p:stCondLst>
                                        </p:cTn>
                                        <p:tgtEl>
                                          <p:spTgt spid="310">
                                            <p:txEl>
                                              <p:pRg end="1" st="1"/>
                                            </p:txEl>
                                          </p:spTgt>
                                        </p:tgtEl>
                                        <p:attrNameLst>
                                          <p:attrName>style.visibility</p:attrName>
                                        </p:attrNameLst>
                                      </p:cBhvr>
                                      <p:to>
                                        <p:strVal val="visible"/>
                                      </p:to>
                                    </p:set>
                                    <p:animEffect filter="fade" transition="in">
                                      <p:cBhvr>
                                        <p:cTn dur="400"/>
                                        <p:tgtEl>
                                          <p:spTgt spid="310">
                                            <p:txEl>
                                              <p:pRg end="1" st="1"/>
                                            </p:txEl>
                                          </p:spTgt>
                                        </p:tgtEl>
                                      </p:cBhvr>
                                    </p:animEffect>
                                  </p:childTnLst>
                                </p:cTn>
                              </p:par>
                              <p:par>
                                <p:cTn fill="hold" nodeType="withEffect" presetClass="entr" presetID="10" presetSubtype="0">
                                  <p:stCondLst>
                                    <p:cond delay="2000"/>
                                  </p:stCondLst>
                                  <p:childTnLst>
                                    <p:set>
                                      <p:cBhvr>
                                        <p:cTn dur="1" fill="hold">
                                          <p:stCondLst>
                                            <p:cond delay="0"/>
                                          </p:stCondLst>
                                        </p:cTn>
                                        <p:tgtEl>
                                          <p:spTgt spid="310">
                                            <p:txEl>
                                              <p:pRg end="2" st="2"/>
                                            </p:txEl>
                                          </p:spTgt>
                                        </p:tgtEl>
                                        <p:attrNameLst>
                                          <p:attrName>style.visibility</p:attrName>
                                        </p:attrNameLst>
                                      </p:cBhvr>
                                      <p:to>
                                        <p:strVal val="visible"/>
                                      </p:to>
                                    </p:set>
                                    <p:animEffect filter="fade" transition="in">
                                      <p:cBhvr>
                                        <p:cTn dur="400"/>
                                        <p:tgtEl>
                                          <p:spTgt spid="310">
                                            <p:txEl>
                                              <p:pRg end="2" st="2"/>
                                            </p:txEl>
                                          </p:spTgt>
                                        </p:tgtEl>
                                      </p:cBhvr>
                                    </p:animEffect>
                                  </p:childTnLst>
                                </p:cTn>
                              </p:par>
                              <p:par>
                                <p:cTn fill="hold" nodeType="withEffect" presetClass="entr" presetID="10" presetSubtype="0">
                                  <p:stCondLst>
                                    <p:cond delay="2000"/>
                                  </p:stCondLst>
                                  <p:childTnLst>
                                    <p:set>
                                      <p:cBhvr>
                                        <p:cTn dur="1" fill="hold">
                                          <p:stCondLst>
                                            <p:cond delay="0"/>
                                          </p:stCondLst>
                                        </p:cTn>
                                        <p:tgtEl>
                                          <p:spTgt spid="310">
                                            <p:txEl>
                                              <p:pRg end="3" st="3"/>
                                            </p:txEl>
                                          </p:spTgt>
                                        </p:tgtEl>
                                        <p:attrNameLst>
                                          <p:attrName>style.visibility</p:attrName>
                                        </p:attrNameLst>
                                      </p:cBhvr>
                                      <p:to>
                                        <p:strVal val="visible"/>
                                      </p:to>
                                    </p:set>
                                    <p:animEffect filter="fade" transition="in">
                                      <p:cBhvr>
                                        <p:cTn dur="400"/>
                                        <p:tgtEl>
                                          <p:spTgt spid="310">
                                            <p:txEl>
                                              <p:pRg end="3" st="3"/>
                                            </p:txEl>
                                          </p:spTgt>
                                        </p:tgtEl>
                                      </p:cBhvr>
                                    </p:animEffect>
                                  </p:childTnLst>
                                </p:cTn>
                              </p:par>
                              <p:par>
                                <p:cTn fill="hold" nodeType="withEffect" presetClass="entr" presetID="10" presetSubtype="0">
                                  <p:stCondLst>
                                    <p:cond delay="2000"/>
                                  </p:stCondLst>
                                  <p:childTnLst>
                                    <p:set>
                                      <p:cBhvr>
                                        <p:cTn dur="1" fill="hold">
                                          <p:stCondLst>
                                            <p:cond delay="0"/>
                                          </p:stCondLst>
                                        </p:cTn>
                                        <p:tgtEl>
                                          <p:spTgt spid="310">
                                            <p:txEl>
                                              <p:pRg end="4" st="4"/>
                                            </p:txEl>
                                          </p:spTgt>
                                        </p:tgtEl>
                                        <p:attrNameLst>
                                          <p:attrName>style.visibility</p:attrName>
                                        </p:attrNameLst>
                                      </p:cBhvr>
                                      <p:to>
                                        <p:strVal val="visible"/>
                                      </p:to>
                                    </p:set>
                                    <p:animEffect filter="fade" transition="in">
                                      <p:cBhvr>
                                        <p:cTn dur="400"/>
                                        <p:tgtEl>
                                          <p:spTgt spid="310">
                                            <p:txEl>
                                              <p:pRg end="4" st="4"/>
                                            </p:txEl>
                                          </p:spTgt>
                                        </p:tgtEl>
                                      </p:cBhvr>
                                    </p:animEffect>
                                  </p:childTnLst>
                                </p:cTn>
                              </p:par>
                              <p:par>
                                <p:cTn fill="hold" nodeType="withEffect" presetClass="entr" presetID="10" presetSubtype="0">
                                  <p:stCondLst>
                                    <p:cond delay="2000"/>
                                  </p:stCondLst>
                                  <p:childTnLst>
                                    <p:set>
                                      <p:cBhvr>
                                        <p:cTn dur="1" fill="hold">
                                          <p:stCondLst>
                                            <p:cond delay="0"/>
                                          </p:stCondLst>
                                        </p:cTn>
                                        <p:tgtEl>
                                          <p:spTgt spid="310">
                                            <p:txEl>
                                              <p:pRg end="5" st="5"/>
                                            </p:txEl>
                                          </p:spTgt>
                                        </p:tgtEl>
                                        <p:attrNameLst>
                                          <p:attrName>style.visibility</p:attrName>
                                        </p:attrNameLst>
                                      </p:cBhvr>
                                      <p:to>
                                        <p:strVal val="visible"/>
                                      </p:to>
                                    </p:set>
                                    <p:animEffect filter="fade" transition="in">
                                      <p:cBhvr>
                                        <p:cTn dur="400"/>
                                        <p:tgtEl>
                                          <p:spTgt spid="310">
                                            <p:txEl>
                                              <p:pRg end="5" st="5"/>
                                            </p:txEl>
                                          </p:spTgt>
                                        </p:tgtEl>
                                      </p:cBhvr>
                                    </p:animEffect>
                                  </p:childTnLst>
                                </p:cTn>
                              </p:par>
                              <p:par>
                                <p:cTn fill="hold" nodeType="withEffect" presetClass="entr" presetID="10" presetSubtype="0">
                                  <p:stCondLst>
                                    <p:cond delay="2000"/>
                                  </p:stCondLst>
                                  <p:childTnLst>
                                    <p:set>
                                      <p:cBhvr>
                                        <p:cTn dur="1" fill="hold">
                                          <p:stCondLst>
                                            <p:cond delay="0"/>
                                          </p:stCondLst>
                                        </p:cTn>
                                        <p:tgtEl>
                                          <p:spTgt spid="310">
                                            <p:txEl>
                                              <p:pRg end="6" st="6"/>
                                            </p:txEl>
                                          </p:spTgt>
                                        </p:tgtEl>
                                        <p:attrNameLst>
                                          <p:attrName>style.visibility</p:attrName>
                                        </p:attrNameLst>
                                      </p:cBhvr>
                                      <p:to>
                                        <p:strVal val="visible"/>
                                      </p:to>
                                    </p:set>
                                    <p:animEffect filter="fade" transition="in">
                                      <p:cBhvr>
                                        <p:cTn dur="400"/>
                                        <p:tgtEl>
                                          <p:spTgt spid="310">
                                            <p:txEl>
                                              <p:pRg end="6" st="6"/>
                                            </p:txEl>
                                          </p:spTgt>
                                        </p:tgtEl>
                                      </p:cBhvr>
                                    </p:animEffect>
                                  </p:childTnLst>
                                </p:cTn>
                              </p:par>
                              <p:par>
                                <p:cTn fill="hold" nodeType="withEffect" presetClass="entr" presetID="10" presetSubtype="0">
                                  <p:stCondLst>
                                    <p:cond delay="2000"/>
                                  </p:stCondLst>
                                  <p:childTnLst>
                                    <p:set>
                                      <p:cBhvr>
                                        <p:cTn dur="1" fill="hold">
                                          <p:stCondLst>
                                            <p:cond delay="0"/>
                                          </p:stCondLst>
                                        </p:cTn>
                                        <p:tgtEl>
                                          <p:spTgt spid="310">
                                            <p:txEl>
                                              <p:pRg end="7" st="7"/>
                                            </p:txEl>
                                          </p:spTgt>
                                        </p:tgtEl>
                                        <p:attrNameLst>
                                          <p:attrName>style.visibility</p:attrName>
                                        </p:attrNameLst>
                                      </p:cBhvr>
                                      <p:to>
                                        <p:strVal val="visible"/>
                                      </p:to>
                                    </p:set>
                                    <p:animEffect filter="fade" transition="in">
                                      <p:cBhvr>
                                        <p:cTn dur="400"/>
                                        <p:tgtEl>
                                          <p:spTgt spid="310">
                                            <p:txEl>
                                              <p:pRg end="7" st="7"/>
                                            </p:txEl>
                                          </p:spTgt>
                                        </p:tgtEl>
                                      </p:cBhvr>
                                    </p:animEffect>
                                  </p:childTnLst>
                                </p:cTn>
                              </p:par>
                              <p:par>
                                <p:cTn fill="hold" nodeType="withEffect" presetClass="entr" presetID="10" presetSubtype="0">
                                  <p:stCondLst>
                                    <p:cond delay="2000"/>
                                  </p:stCondLst>
                                  <p:childTnLst>
                                    <p:set>
                                      <p:cBhvr>
                                        <p:cTn dur="1" fill="hold">
                                          <p:stCondLst>
                                            <p:cond delay="0"/>
                                          </p:stCondLst>
                                        </p:cTn>
                                        <p:tgtEl>
                                          <p:spTgt spid="310">
                                            <p:txEl>
                                              <p:pRg end="8" st="8"/>
                                            </p:txEl>
                                          </p:spTgt>
                                        </p:tgtEl>
                                        <p:attrNameLst>
                                          <p:attrName>style.visibility</p:attrName>
                                        </p:attrNameLst>
                                      </p:cBhvr>
                                      <p:to>
                                        <p:strVal val="visible"/>
                                      </p:to>
                                    </p:set>
                                    <p:animEffect filter="fade" transition="in">
                                      <p:cBhvr>
                                        <p:cTn dur="400"/>
                                        <p:tgtEl>
                                          <p:spTgt spid="310">
                                            <p:txEl>
                                              <p:pRg end="8" st="8"/>
                                            </p:txEl>
                                          </p:spTgt>
                                        </p:tgtEl>
                                      </p:cBhvr>
                                    </p:animEffect>
                                  </p:childTnLst>
                                </p:cTn>
                              </p:par>
                              <p:par>
                                <p:cTn fill="hold" nodeType="withEffect" presetClass="entr" presetID="10" presetSubtype="0">
                                  <p:stCondLst>
                                    <p:cond delay="2000"/>
                                  </p:stCondLst>
                                  <p:childTnLst>
                                    <p:set>
                                      <p:cBhvr>
                                        <p:cTn dur="1" fill="hold">
                                          <p:stCondLst>
                                            <p:cond delay="0"/>
                                          </p:stCondLst>
                                        </p:cTn>
                                        <p:tgtEl>
                                          <p:spTgt spid="310">
                                            <p:txEl>
                                              <p:pRg end="9" st="9"/>
                                            </p:txEl>
                                          </p:spTgt>
                                        </p:tgtEl>
                                        <p:attrNameLst>
                                          <p:attrName>style.visibility</p:attrName>
                                        </p:attrNameLst>
                                      </p:cBhvr>
                                      <p:to>
                                        <p:strVal val="visible"/>
                                      </p:to>
                                    </p:set>
                                    <p:animEffect filter="fade" transition="in">
                                      <p:cBhvr>
                                        <p:cTn dur="400"/>
                                        <p:tgtEl>
                                          <p:spTgt spid="310">
                                            <p:txEl>
                                              <p:pRg end="9" st="9"/>
                                            </p:txEl>
                                          </p:spTgt>
                                        </p:tgtEl>
                                      </p:cBhvr>
                                    </p:animEffect>
                                  </p:childTnLst>
                                </p:cTn>
                              </p:par>
                              <p:par>
                                <p:cTn fill="hold" nodeType="withEffect" presetClass="entr" presetID="10" presetSubtype="0">
                                  <p:stCondLst>
                                    <p:cond delay="2000"/>
                                  </p:stCondLst>
                                  <p:childTnLst>
                                    <p:set>
                                      <p:cBhvr>
                                        <p:cTn dur="1" fill="hold">
                                          <p:stCondLst>
                                            <p:cond delay="0"/>
                                          </p:stCondLst>
                                        </p:cTn>
                                        <p:tgtEl>
                                          <p:spTgt spid="310">
                                            <p:txEl>
                                              <p:pRg end="10" st="10"/>
                                            </p:txEl>
                                          </p:spTgt>
                                        </p:tgtEl>
                                        <p:attrNameLst>
                                          <p:attrName>style.visibility</p:attrName>
                                        </p:attrNameLst>
                                      </p:cBhvr>
                                      <p:to>
                                        <p:strVal val="visible"/>
                                      </p:to>
                                    </p:set>
                                    <p:animEffect filter="fade" transition="in">
                                      <p:cBhvr>
                                        <p:cTn dur="400"/>
                                        <p:tgtEl>
                                          <p:spTgt spid="310">
                                            <p:txEl>
                                              <p:pRg end="10" st="10"/>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316" name="Shape 316"/>
        <p:cNvGrpSpPr/>
        <p:nvPr/>
      </p:nvGrpSpPr>
      <p:grpSpPr>
        <a:xfrm>
          <a:off x="0" y="0"/>
          <a:ext cx="0" cy="0"/>
          <a:chOff x="0" y="0"/>
          <a:chExt cx="0" cy="0"/>
        </a:xfrm>
      </p:grpSpPr>
      <p:sp>
        <p:nvSpPr>
          <p:cNvPr id="317" name="Google Shape;317;p28"/>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18" name="Google Shape;318;p28"/>
          <p:cNvSpPr txBox="1"/>
          <p:nvPr>
            <p:ph idx="1" type="subTitle"/>
          </p:nvPr>
        </p:nvSpPr>
        <p:spPr>
          <a:xfrm>
            <a:off x="496824" y="365760"/>
            <a:ext cx="6088339" cy="6133514"/>
          </a:xfrm>
          <a:prstGeom prst="rect">
            <a:avLst/>
          </a:prstGeom>
          <a:noFill/>
          <a:ln>
            <a:noFill/>
          </a:ln>
        </p:spPr>
        <p:txBody>
          <a:bodyPr anchorCtr="0" anchor="t" bIns="45700" lIns="91425" spcFirstLastPara="1" rIns="91425" wrap="square" tIns="45700">
            <a:normAutofit fontScale="70000" lnSpcReduction="20000"/>
          </a:bodyPr>
          <a:lstStyle/>
          <a:p>
            <a:pPr indent="0" lvl="0" marL="0" rtl="0" algn="l">
              <a:lnSpc>
                <a:spcPct val="90000"/>
              </a:lnSpc>
              <a:spcBef>
                <a:spcPts val="0"/>
              </a:spcBef>
              <a:spcAft>
                <a:spcPts val="0"/>
              </a:spcAft>
              <a:buClr>
                <a:schemeClr val="dk1"/>
              </a:buClr>
              <a:buSzPct val="100000"/>
              <a:buNone/>
            </a:pPr>
            <a:r>
              <a:rPr b="1" i="1" lang="en-US" sz="4000"/>
              <a:t>Spell the word F.A.I.T.H. out on your hand:</a:t>
            </a:r>
            <a:endParaRPr/>
          </a:p>
          <a:p>
            <a:pPr indent="0" lvl="0" marL="0" rtl="0" algn="l">
              <a:lnSpc>
                <a:spcPct val="90000"/>
              </a:lnSpc>
              <a:spcBef>
                <a:spcPts val="1000"/>
              </a:spcBef>
              <a:spcAft>
                <a:spcPts val="0"/>
              </a:spcAft>
              <a:buClr>
                <a:schemeClr val="dk1"/>
              </a:buClr>
              <a:buSzPct val="100000"/>
              <a:buNone/>
            </a:pPr>
            <a:r>
              <a:rPr b="1" lang="en-US" sz="4000"/>
              <a:t>A </a:t>
            </a:r>
            <a:r>
              <a:rPr lang="en-US" sz="4000"/>
              <a:t>is for Available. </a:t>
            </a:r>
            <a:endParaRPr/>
          </a:p>
          <a:p>
            <a:pPr indent="0" lvl="0" marL="0" rtl="0" algn="l">
              <a:lnSpc>
                <a:spcPct val="90000"/>
              </a:lnSpc>
              <a:spcBef>
                <a:spcPts val="1000"/>
              </a:spcBef>
              <a:spcAft>
                <a:spcPts val="0"/>
              </a:spcAft>
              <a:buClr>
                <a:schemeClr val="dk1"/>
              </a:buClr>
              <a:buSzPct val="100000"/>
              <a:buNone/>
            </a:pPr>
            <a:r>
              <a:t/>
            </a:r>
            <a:endParaRPr sz="4000"/>
          </a:p>
          <a:p>
            <a:pPr indent="0" lvl="0" marL="0" rtl="0" algn="l">
              <a:lnSpc>
                <a:spcPct val="90000"/>
              </a:lnSpc>
              <a:spcBef>
                <a:spcPts val="1000"/>
              </a:spcBef>
              <a:spcAft>
                <a:spcPts val="0"/>
              </a:spcAft>
              <a:buClr>
                <a:schemeClr val="dk1"/>
              </a:buClr>
              <a:buSzPct val="100000"/>
              <a:buNone/>
            </a:pPr>
            <a:r>
              <a:rPr lang="en-US" sz="4000"/>
              <a:t>God’s forgiveness is available for all.</a:t>
            </a:r>
            <a:endParaRPr/>
          </a:p>
          <a:p>
            <a:pPr indent="0" lvl="0" marL="0" rtl="0" algn="l">
              <a:lnSpc>
                <a:spcPct val="90000"/>
              </a:lnSpc>
              <a:spcBef>
                <a:spcPts val="1000"/>
              </a:spcBef>
              <a:spcAft>
                <a:spcPts val="0"/>
              </a:spcAft>
              <a:buClr>
                <a:schemeClr val="dk1"/>
              </a:buClr>
              <a:buSzPct val="100000"/>
              <a:buNone/>
            </a:pPr>
            <a:r>
              <a:t/>
            </a:r>
            <a:endParaRPr i="1" sz="4000"/>
          </a:p>
          <a:p>
            <a:pPr indent="0" lvl="0" marL="0" rtl="0" algn="l">
              <a:lnSpc>
                <a:spcPct val="90000"/>
              </a:lnSpc>
              <a:spcBef>
                <a:spcPts val="1000"/>
              </a:spcBef>
              <a:spcAft>
                <a:spcPts val="0"/>
              </a:spcAft>
              <a:buClr>
                <a:schemeClr val="dk1"/>
              </a:buClr>
              <a:buSzPct val="100000"/>
              <a:buNone/>
            </a:pPr>
            <a:r>
              <a:rPr i="1" lang="en-US" sz="4000"/>
              <a:t>“God so loved the world in this way; He gave His one and only Son, so that everyone who believes in Him will not perish but have eternal life.” </a:t>
            </a:r>
            <a:r>
              <a:rPr lang="en-US" sz="4000"/>
              <a:t>(John 3:16)</a:t>
            </a:r>
            <a:endParaRPr i="1" sz="4000"/>
          </a:p>
          <a:p>
            <a:pPr indent="0" lvl="0" marL="0" rtl="0" algn="l">
              <a:lnSpc>
                <a:spcPct val="90000"/>
              </a:lnSpc>
              <a:spcBef>
                <a:spcPts val="1000"/>
              </a:spcBef>
              <a:spcAft>
                <a:spcPts val="0"/>
              </a:spcAft>
              <a:buClr>
                <a:schemeClr val="dk1"/>
              </a:buClr>
              <a:buSzPct val="100000"/>
              <a:buNone/>
            </a:pPr>
            <a:r>
              <a:t/>
            </a:r>
            <a:endParaRPr sz="4000"/>
          </a:p>
          <a:p>
            <a:pPr indent="0" lvl="0" marL="0" rtl="0" algn="l">
              <a:lnSpc>
                <a:spcPct val="90000"/>
              </a:lnSpc>
              <a:spcBef>
                <a:spcPts val="1000"/>
              </a:spcBef>
              <a:spcAft>
                <a:spcPts val="0"/>
              </a:spcAft>
              <a:buClr>
                <a:schemeClr val="dk1"/>
              </a:buClr>
              <a:buSzPct val="100000"/>
              <a:buNone/>
            </a:pPr>
            <a:r>
              <a:rPr lang="en-US" sz="4000"/>
              <a:t>But God’s love is not automatic.</a:t>
            </a:r>
            <a:endParaRPr/>
          </a:p>
          <a:p>
            <a:pPr indent="0" lvl="0" marL="0" rtl="0" algn="l">
              <a:lnSpc>
                <a:spcPct val="90000"/>
              </a:lnSpc>
              <a:spcBef>
                <a:spcPts val="1000"/>
              </a:spcBef>
              <a:spcAft>
                <a:spcPts val="0"/>
              </a:spcAft>
              <a:buClr>
                <a:schemeClr val="dk1"/>
              </a:buClr>
              <a:buSzPct val="100000"/>
              <a:buNone/>
            </a:pPr>
            <a:r>
              <a:t/>
            </a:r>
            <a:endParaRPr i="1" sz="4000"/>
          </a:p>
          <a:p>
            <a:pPr indent="0" lvl="0" marL="0" rtl="0" algn="l">
              <a:lnSpc>
                <a:spcPct val="90000"/>
              </a:lnSpc>
              <a:spcBef>
                <a:spcPts val="1000"/>
              </a:spcBef>
              <a:spcAft>
                <a:spcPts val="0"/>
              </a:spcAft>
              <a:buClr>
                <a:schemeClr val="dk1"/>
              </a:buClr>
              <a:buSzPct val="100000"/>
              <a:buNone/>
            </a:pPr>
            <a:r>
              <a:rPr i="1" lang="en-US" sz="4000"/>
              <a:t>“Not everyone who says to me, ‘Lord, Lord!’, will enter the kingdom of heaven.” </a:t>
            </a:r>
            <a:r>
              <a:rPr lang="en-US" sz="4000"/>
              <a:t>(Matt. 7:21)</a:t>
            </a:r>
            <a:endParaRPr/>
          </a:p>
          <a:p>
            <a:pPr indent="-429260" lvl="0" marL="571500" rtl="0" algn="l">
              <a:lnSpc>
                <a:spcPct val="90000"/>
              </a:lnSpc>
              <a:spcBef>
                <a:spcPts val="1000"/>
              </a:spcBef>
              <a:spcAft>
                <a:spcPts val="0"/>
              </a:spcAft>
              <a:buClr>
                <a:schemeClr val="dk1"/>
              </a:buClr>
              <a:buSzPct val="100000"/>
              <a:buFont typeface="Arial"/>
              <a:buNone/>
            </a:pPr>
            <a:r>
              <a:t/>
            </a:r>
            <a:endParaRPr sz="3200"/>
          </a:p>
        </p:txBody>
      </p:sp>
      <p:sp>
        <p:nvSpPr>
          <p:cNvPr id="319" name="Google Shape;319;p28"/>
          <p:cNvSpPr/>
          <p:nvPr/>
        </p:nvSpPr>
        <p:spPr>
          <a:xfrm>
            <a:off x="5510370" y="851518"/>
            <a:ext cx="6184806" cy="5154967"/>
          </a:xfrm>
          <a:custGeom>
            <a:rect b="b" l="l" r="r" t="t"/>
            <a:pathLst>
              <a:path extrusionOk="0" h="5154967" w="6184806">
                <a:moveTo>
                  <a:pt x="363179" y="3125191"/>
                </a:moveTo>
                <a:cubicBezTo>
                  <a:pt x="363179" y="3125191"/>
                  <a:pt x="363179" y="3125191"/>
                  <a:pt x="898270" y="3125191"/>
                </a:cubicBezTo>
                <a:cubicBezTo>
                  <a:pt x="931786" y="3125191"/>
                  <a:pt x="964145" y="3143614"/>
                  <a:pt x="980326" y="3173551"/>
                </a:cubicBezTo>
                <a:cubicBezTo>
                  <a:pt x="980326" y="3173551"/>
                  <a:pt x="980326" y="3173551"/>
                  <a:pt x="1248448" y="3635277"/>
                </a:cubicBezTo>
                <a:cubicBezTo>
                  <a:pt x="1265784" y="3664063"/>
                  <a:pt x="1265784" y="3700909"/>
                  <a:pt x="1248448" y="3729695"/>
                </a:cubicBezTo>
                <a:cubicBezTo>
                  <a:pt x="1248448" y="3729695"/>
                  <a:pt x="1248448" y="3729695"/>
                  <a:pt x="980326" y="4191421"/>
                </a:cubicBezTo>
                <a:cubicBezTo>
                  <a:pt x="964145" y="4221358"/>
                  <a:pt x="931786" y="4239781"/>
                  <a:pt x="898270" y="4239781"/>
                </a:cubicBezTo>
                <a:cubicBezTo>
                  <a:pt x="898270" y="4239781"/>
                  <a:pt x="898270" y="4239781"/>
                  <a:pt x="363179" y="4239781"/>
                </a:cubicBezTo>
                <a:cubicBezTo>
                  <a:pt x="328508" y="4239781"/>
                  <a:pt x="297305" y="4221358"/>
                  <a:pt x="279969" y="4191421"/>
                </a:cubicBezTo>
                <a:cubicBezTo>
                  <a:pt x="279969" y="4191421"/>
                  <a:pt x="279969" y="4191421"/>
                  <a:pt x="13002" y="3729695"/>
                </a:cubicBezTo>
                <a:cubicBezTo>
                  <a:pt x="-4334" y="3700909"/>
                  <a:pt x="-4334" y="3664063"/>
                  <a:pt x="13002" y="3635277"/>
                </a:cubicBezTo>
                <a:cubicBezTo>
                  <a:pt x="13002" y="3635277"/>
                  <a:pt x="13002" y="3635277"/>
                  <a:pt x="279969" y="3173551"/>
                </a:cubicBezTo>
                <a:cubicBezTo>
                  <a:pt x="297305" y="3143614"/>
                  <a:pt x="328508" y="3125191"/>
                  <a:pt x="363179" y="3125191"/>
                </a:cubicBezTo>
                <a:close/>
                <a:moveTo>
                  <a:pt x="2489721" y="570035"/>
                </a:moveTo>
                <a:cubicBezTo>
                  <a:pt x="2489721" y="570035"/>
                  <a:pt x="2489721" y="570035"/>
                  <a:pt x="2764862" y="570035"/>
                </a:cubicBezTo>
                <a:lnTo>
                  <a:pt x="2796959" y="570035"/>
                </a:lnTo>
                <a:lnTo>
                  <a:pt x="2827587" y="622777"/>
                </a:lnTo>
                <a:cubicBezTo>
                  <a:pt x="2870233" y="696217"/>
                  <a:pt x="2919858" y="781675"/>
                  <a:pt x="2977604" y="881117"/>
                </a:cubicBezTo>
                <a:cubicBezTo>
                  <a:pt x="3004153" y="925204"/>
                  <a:pt x="3004153" y="981634"/>
                  <a:pt x="2977604" y="1025720"/>
                </a:cubicBezTo>
                <a:cubicBezTo>
                  <a:pt x="2977604" y="1025720"/>
                  <a:pt x="2977604" y="1025720"/>
                  <a:pt x="2566968" y="1732863"/>
                </a:cubicBezTo>
                <a:cubicBezTo>
                  <a:pt x="2542188" y="1778712"/>
                  <a:pt x="2492629" y="1806927"/>
                  <a:pt x="2441299" y="1806927"/>
                </a:cubicBezTo>
                <a:cubicBezTo>
                  <a:pt x="2441299" y="1806927"/>
                  <a:pt x="2441299" y="1806927"/>
                  <a:pt x="1621798" y="1806927"/>
                </a:cubicBezTo>
                <a:cubicBezTo>
                  <a:pt x="1608523" y="1806927"/>
                  <a:pt x="1595580" y="1805163"/>
                  <a:pt x="1583218" y="1801802"/>
                </a:cubicBezTo>
                <a:lnTo>
                  <a:pt x="1556683" y="1790677"/>
                </a:lnTo>
                <a:lnTo>
                  <a:pt x="1572899" y="1762630"/>
                </a:lnTo>
                <a:cubicBezTo>
                  <a:pt x="1719523" y="1509042"/>
                  <a:pt x="1907201" y="1184448"/>
                  <a:pt x="2147429" y="768968"/>
                </a:cubicBezTo>
                <a:cubicBezTo>
                  <a:pt x="2218739" y="645819"/>
                  <a:pt x="2347099" y="570035"/>
                  <a:pt x="2489721" y="570035"/>
                </a:cubicBezTo>
                <a:close/>
                <a:moveTo>
                  <a:pt x="1573268" y="0"/>
                </a:moveTo>
                <a:cubicBezTo>
                  <a:pt x="1573268" y="0"/>
                  <a:pt x="1573268" y="0"/>
                  <a:pt x="2497662" y="0"/>
                </a:cubicBezTo>
                <a:cubicBezTo>
                  <a:pt x="2555561" y="0"/>
                  <a:pt x="2611463" y="31828"/>
                  <a:pt x="2639415" y="83546"/>
                </a:cubicBezTo>
                <a:cubicBezTo>
                  <a:pt x="2639415" y="83546"/>
                  <a:pt x="2639415" y="83546"/>
                  <a:pt x="2887862" y="511387"/>
                </a:cubicBezTo>
                <a:lnTo>
                  <a:pt x="2915928" y="559720"/>
                </a:lnTo>
                <a:lnTo>
                  <a:pt x="2893844" y="559720"/>
                </a:lnTo>
                <a:lnTo>
                  <a:pt x="2789466" y="559720"/>
                </a:lnTo>
                <a:lnTo>
                  <a:pt x="2744122" y="481634"/>
                </a:lnTo>
                <a:cubicBezTo>
                  <a:pt x="2570885" y="183309"/>
                  <a:pt x="2570885" y="183309"/>
                  <a:pt x="2570885" y="183309"/>
                </a:cubicBezTo>
                <a:cubicBezTo>
                  <a:pt x="2546104" y="137459"/>
                  <a:pt x="2496545" y="109243"/>
                  <a:pt x="2445216" y="109243"/>
                </a:cubicBezTo>
                <a:cubicBezTo>
                  <a:pt x="1625714" y="109243"/>
                  <a:pt x="1625714" y="109243"/>
                  <a:pt x="1625714" y="109243"/>
                </a:cubicBezTo>
                <a:cubicBezTo>
                  <a:pt x="1572615" y="109243"/>
                  <a:pt x="1524825" y="137459"/>
                  <a:pt x="1498276" y="183309"/>
                </a:cubicBezTo>
                <a:cubicBezTo>
                  <a:pt x="1089410" y="890450"/>
                  <a:pt x="1089410" y="890450"/>
                  <a:pt x="1089410" y="890450"/>
                </a:cubicBezTo>
                <a:cubicBezTo>
                  <a:pt x="1062860" y="934537"/>
                  <a:pt x="1062860" y="990967"/>
                  <a:pt x="1089410" y="1035054"/>
                </a:cubicBezTo>
                <a:cubicBezTo>
                  <a:pt x="1498276" y="1742196"/>
                  <a:pt x="1498276" y="1742196"/>
                  <a:pt x="1498276" y="1742196"/>
                </a:cubicBezTo>
                <a:cubicBezTo>
                  <a:pt x="1511551" y="1765121"/>
                  <a:pt x="1530135" y="1783637"/>
                  <a:pt x="1552039" y="1796422"/>
                </a:cubicBezTo>
                <a:lnTo>
                  <a:pt x="1558260" y="1799029"/>
                </a:lnTo>
                <a:lnTo>
                  <a:pt x="1524911" y="1856707"/>
                </a:lnTo>
                <a:lnTo>
                  <a:pt x="1500108" y="1899604"/>
                </a:lnTo>
                <a:lnTo>
                  <a:pt x="1525834" y="1910390"/>
                </a:lnTo>
                <a:cubicBezTo>
                  <a:pt x="1539779" y="1914181"/>
                  <a:pt x="1554378" y="1916170"/>
                  <a:pt x="1569352" y="1916170"/>
                </a:cubicBezTo>
                <a:cubicBezTo>
                  <a:pt x="2493745" y="1916170"/>
                  <a:pt x="2493745" y="1916170"/>
                  <a:pt x="2493745" y="1916170"/>
                </a:cubicBezTo>
                <a:cubicBezTo>
                  <a:pt x="2551645" y="1916170"/>
                  <a:pt x="2607546" y="1884345"/>
                  <a:pt x="2635498" y="1832627"/>
                </a:cubicBezTo>
                <a:cubicBezTo>
                  <a:pt x="3098693" y="1034974"/>
                  <a:pt x="3098693" y="1034974"/>
                  <a:pt x="3098693" y="1034974"/>
                </a:cubicBezTo>
                <a:cubicBezTo>
                  <a:pt x="3128641" y="985246"/>
                  <a:pt x="3128641" y="921593"/>
                  <a:pt x="3098693" y="871863"/>
                </a:cubicBezTo>
                <a:cubicBezTo>
                  <a:pt x="3040794" y="772157"/>
                  <a:pt x="2990132" y="684914"/>
                  <a:pt x="2945803" y="608576"/>
                </a:cubicBezTo>
                <a:lnTo>
                  <a:pt x="2923422" y="570035"/>
                </a:lnTo>
                <a:lnTo>
                  <a:pt x="3027104" y="570035"/>
                </a:lnTo>
                <a:cubicBezTo>
                  <a:pt x="3349535" y="570035"/>
                  <a:pt x="3865424" y="570035"/>
                  <a:pt x="4690846" y="570035"/>
                </a:cubicBezTo>
                <a:cubicBezTo>
                  <a:pt x="4828714" y="570035"/>
                  <a:pt x="4961827" y="645819"/>
                  <a:pt x="5028384" y="768968"/>
                </a:cubicBezTo>
                <a:cubicBezTo>
                  <a:pt x="5028384" y="768968"/>
                  <a:pt x="5028384" y="768968"/>
                  <a:pt x="6131323" y="2668304"/>
                </a:cubicBezTo>
                <a:cubicBezTo>
                  <a:pt x="6202634" y="2786717"/>
                  <a:pt x="6202634" y="2938285"/>
                  <a:pt x="6131323" y="3056698"/>
                </a:cubicBezTo>
                <a:cubicBezTo>
                  <a:pt x="6131323" y="3056698"/>
                  <a:pt x="6131323" y="3056698"/>
                  <a:pt x="5028384" y="4956035"/>
                </a:cubicBezTo>
                <a:cubicBezTo>
                  <a:pt x="4961827" y="5079184"/>
                  <a:pt x="4828714" y="5154967"/>
                  <a:pt x="4690846" y="5154967"/>
                </a:cubicBezTo>
                <a:cubicBezTo>
                  <a:pt x="4690846" y="5154967"/>
                  <a:pt x="4690846" y="5154967"/>
                  <a:pt x="2489721" y="5154967"/>
                </a:cubicBezTo>
                <a:cubicBezTo>
                  <a:pt x="2347099" y="5154967"/>
                  <a:pt x="2218739" y="5079184"/>
                  <a:pt x="2147429" y="4956035"/>
                </a:cubicBezTo>
                <a:cubicBezTo>
                  <a:pt x="2147429" y="4956035"/>
                  <a:pt x="2147429" y="4956035"/>
                  <a:pt x="1049243" y="3056698"/>
                </a:cubicBezTo>
                <a:cubicBezTo>
                  <a:pt x="977932" y="2938285"/>
                  <a:pt x="977932" y="2786717"/>
                  <a:pt x="1049243" y="2668304"/>
                </a:cubicBezTo>
                <a:cubicBezTo>
                  <a:pt x="1049243" y="2668304"/>
                  <a:pt x="1049243" y="2668304"/>
                  <a:pt x="1457007" y="1963067"/>
                </a:cubicBezTo>
                <a:lnTo>
                  <a:pt x="1491373" y="1903634"/>
                </a:lnTo>
                <a:lnTo>
                  <a:pt x="1490164" y="1903127"/>
                </a:lnTo>
                <a:cubicBezTo>
                  <a:pt x="1465456" y="1888705"/>
                  <a:pt x="1444493" y="1867820"/>
                  <a:pt x="1429519" y="1841960"/>
                </a:cubicBezTo>
                <a:cubicBezTo>
                  <a:pt x="1429519" y="1841960"/>
                  <a:pt x="1429519" y="1841960"/>
                  <a:pt x="968320" y="1044307"/>
                </a:cubicBezTo>
                <a:cubicBezTo>
                  <a:pt x="938371" y="994579"/>
                  <a:pt x="938371" y="930926"/>
                  <a:pt x="968320" y="881196"/>
                </a:cubicBezTo>
                <a:cubicBezTo>
                  <a:pt x="968320" y="881196"/>
                  <a:pt x="968320" y="881196"/>
                  <a:pt x="1429519" y="83546"/>
                </a:cubicBezTo>
                <a:cubicBezTo>
                  <a:pt x="1459466" y="31828"/>
                  <a:pt x="1513373" y="0"/>
                  <a:pt x="1573268" y="0"/>
                </a:cubicBezTo>
                <a:close/>
              </a:path>
            </a:pathLst>
          </a:custGeom>
          <a:solidFill>
            <a:srgbClr val="7F7F7F">
              <a:alpha val="14901"/>
            </a:srgb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pic>
        <p:nvPicPr>
          <p:cNvPr descr="Logo, sunburst chart&#10;&#10;Description automatically generated" id="320" name="Google Shape;320;p28"/>
          <p:cNvPicPr preferRelativeResize="0"/>
          <p:nvPr/>
        </p:nvPicPr>
        <p:blipFill rotWithShape="1">
          <a:blip r:embed="rId3">
            <a:alphaModFix/>
          </a:blip>
          <a:srcRect b="-1" l="2185" r="565" t="0"/>
          <a:stretch/>
        </p:blipFill>
        <p:spPr>
          <a:xfrm>
            <a:off x="7531503" y="2315215"/>
            <a:ext cx="3217333" cy="2845517"/>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320"/>
                                        </p:tgtEl>
                                        <p:attrNameLst>
                                          <p:attrName>style.visibility</p:attrName>
                                        </p:attrNameLst>
                                      </p:cBhvr>
                                      <p:to>
                                        <p:strVal val="visible"/>
                                      </p:to>
                                    </p:set>
                                    <p:animEffect filter="fade" transition="in">
                                      <p:cBhvr>
                                        <p:cTn dur="700"/>
                                        <p:tgtEl>
                                          <p:spTgt spid="320"/>
                                        </p:tgtEl>
                                      </p:cBhvr>
                                    </p:animEffect>
                                  </p:childTnLst>
                                </p:cTn>
                              </p:par>
                              <p:par>
                                <p:cTn fill="hold" nodeType="withEffect" presetClass="entr" presetID="10" presetSubtype="0">
                                  <p:stCondLst>
                                    <p:cond delay="2000"/>
                                  </p:stCondLst>
                                  <p:childTnLst>
                                    <p:set>
                                      <p:cBhvr>
                                        <p:cTn dur="1" fill="hold">
                                          <p:stCondLst>
                                            <p:cond delay="0"/>
                                          </p:stCondLst>
                                        </p:cTn>
                                        <p:tgtEl>
                                          <p:spTgt spid="318">
                                            <p:txEl>
                                              <p:pRg end="0" st="0"/>
                                            </p:txEl>
                                          </p:spTgt>
                                        </p:tgtEl>
                                        <p:attrNameLst>
                                          <p:attrName>style.visibility</p:attrName>
                                        </p:attrNameLst>
                                      </p:cBhvr>
                                      <p:to>
                                        <p:strVal val="visible"/>
                                      </p:to>
                                    </p:set>
                                    <p:animEffect filter="fade" transition="in">
                                      <p:cBhvr>
                                        <p:cTn dur="400"/>
                                        <p:tgtEl>
                                          <p:spTgt spid="318">
                                            <p:txEl>
                                              <p:pRg end="0" st="0"/>
                                            </p:txEl>
                                          </p:spTgt>
                                        </p:tgtEl>
                                      </p:cBhvr>
                                    </p:animEffect>
                                  </p:childTnLst>
                                </p:cTn>
                              </p:par>
                              <p:par>
                                <p:cTn fill="hold" nodeType="withEffect" presetClass="entr" presetID="10" presetSubtype="0">
                                  <p:stCondLst>
                                    <p:cond delay="2000"/>
                                  </p:stCondLst>
                                  <p:childTnLst>
                                    <p:set>
                                      <p:cBhvr>
                                        <p:cTn dur="1" fill="hold">
                                          <p:stCondLst>
                                            <p:cond delay="0"/>
                                          </p:stCondLst>
                                        </p:cTn>
                                        <p:tgtEl>
                                          <p:spTgt spid="318">
                                            <p:txEl>
                                              <p:pRg end="1" st="1"/>
                                            </p:txEl>
                                          </p:spTgt>
                                        </p:tgtEl>
                                        <p:attrNameLst>
                                          <p:attrName>style.visibility</p:attrName>
                                        </p:attrNameLst>
                                      </p:cBhvr>
                                      <p:to>
                                        <p:strVal val="visible"/>
                                      </p:to>
                                    </p:set>
                                    <p:animEffect filter="fade" transition="in">
                                      <p:cBhvr>
                                        <p:cTn dur="400"/>
                                        <p:tgtEl>
                                          <p:spTgt spid="318">
                                            <p:txEl>
                                              <p:pRg end="1" st="1"/>
                                            </p:txEl>
                                          </p:spTgt>
                                        </p:tgtEl>
                                      </p:cBhvr>
                                    </p:animEffect>
                                  </p:childTnLst>
                                </p:cTn>
                              </p:par>
                              <p:par>
                                <p:cTn fill="hold" nodeType="withEffect" presetClass="entr" presetID="10" presetSubtype="0">
                                  <p:stCondLst>
                                    <p:cond delay="2000"/>
                                  </p:stCondLst>
                                  <p:childTnLst>
                                    <p:set>
                                      <p:cBhvr>
                                        <p:cTn dur="1" fill="hold">
                                          <p:stCondLst>
                                            <p:cond delay="0"/>
                                          </p:stCondLst>
                                        </p:cTn>
                                        <p:tgtEl>
                                          <p:spTgt spid="318">
                                            <p:txEl>
                                              <p:pRg end="2" st="2"/>
                                            </p:txEl>
                                          </p:spTgt>
                                        </p:tgtEl>
                                        <p:attrNameLst>
                                          <p:attrName>style.visibility</p:attrName>
                                        </p:attrNameLst>
                                      </p:cBhvr>
                                      <p:to>
                                        <p:strVal val="visible"/>
                                      </p:to>
                                    </p:set>
                                    <p:animEffect filter="fade" transition="in">
                                      <p:cBhvr>
                                        <p:cTn dur="400"/>
                                        <p:tgtEl>
                                          <p:spTgt spid="318">
                                            <p:txEl>
                                              <p:pRg end="2" st="2"/>
                                            </p:txEl>
                                          </p:spTgt>
                                        </p:tgtEl>
                                      </p:cBhvr>
                                    </p:animEffect>
                                  </p:childTnLst>
                                </p:cTn>
                              </p:par>
                              <p:par>
                                <p:cTn fill="hold" nodeType="withEffect" presetClass="entr" presetID="10" presetSubtype="0">
                                  <p:stCondLst>
                                    <p:cond delay="2000"/>
                                  </p:stCondLst>
                                  <p:childTnLst>
                                    <p:set>
                                      <p:cBhvr>
                                        <p:cTn dur="1" fill="hold">
                                          <p:stCondLst>
                                            <p:cond delay="0"/>
                                          </p:stCondLst>
                                        </p:cTn>
                                        <p:tgtEl>
                                          <p:spTgt spid="318">
                                            <p:txEl>
                                              <p:pRg end="3" st="3"/>
                                            </p:txEl>
                                          </p:spTgt>
                                        </p:tgtEl>
                                        <p:attrNameLst>
                                          <p:attrName>style.visibility</p:attrName>
                                        </p:attrNameLst>
                                      </p:cBhvr>
                                      <p:to>
                                        <p:strVal val="visible"/>
                                      </p:to>
                                    </p:set>
                                    <p:animEffect filter="fade" transition="in">
                                      <p:cBhvr>
                                        <p:cTn dur="400"/>
                                        <p:tgtEl>
                                          <p:spTgt spid="318">
                                            <p:txEl>
                                              <p:pRg end="3" st="3"/>
                                            </p:txEl>
                                          </p:spTgt>
                                        </p:tgtEl>
                                      </p:cBhvr>
                                    </p:animEffect>
                                  </p:childTnLst>
                                </p:cTn>
                              </p:par>
                              <p:par>
                                <p:cTn fill="hold" nodeType="withEffect" presetClass="entr" presetID="10" presetSubtype="0">
                                  <p:stCondLst>
                                    <p:cond delay="2000"/>
                                  </p:stCondLst>
                                  <p:childTnLst>
                                    <p:set>
                                      <p:cBhvr>
                                        <p:cTn dur="1" fill="hold">
                                          <p:stCondLst>
                                            <p:cond delay="0"/>
                                          </p:stCondLst>
                                        </p:cTn>
                                        <p:tgtEl>
                                          <p:spTgt spid="318">
                                            <p:txEl>
                                              <p:pRg end="4" st="4"/>
                                            </p:txEl>
                                          </p:spTgt>
                                        </p:tgtEl>
                                        <p:attrNameLst>
                                          <p:attrName>style.visibility</p:attrName>
                                        </p:attrNameLst>
                                      </p:cBhvr>
                                      <p:to>
                                        <p:strVal val="visible"/>
                                      </p:to>
                                    </p:set>
                                    <p:animEffect filter="fade" transition="in">
                                      <p:cBhvr>
                                        <p:cTn dur="400"/>
                                        <p:tgtEl>
                                          <p:spTgt spid="318">
                                            <p:txEl>
                                              <p:pRg end="4" st="4"/>
                                            </p:txEl>
                                          </p:spTgt>
                                        </p:tgtEl>
                                      </p:cBhvr>
                                    </p:animEffect>
                                  </p:childTnLst>
                                </p:cTn>
                              </p:par>
                              <p:par>
                                <p:cTn fill="hold" nodeType="withEffect" presetClass="entr" presetID="10" presetSubtype="0">
                                  <p:stCondLst>
                                    <p:cond delay="2000"/>
                                  </p:stCondLst>
                                  <p:childTnLst>
                                    <p:set>
                                      <p:cBhvr>
                                        <p:cTn dur="1" fill="hold">
                                          <p:stCondLst>
                                            <p:cond delay="0"/>
                                          </p:stCondLst>
                                        </p:cTn>
                                        <p:tgtEl>
                                          <p:spTgt spid="318">
                                            <p:txEl>
                                              <p:pRg end="5" st="5"/>
                                            </p:txEl>
                                          </p:spTgt>
                                        </p:tgtEl>
                                        <p:attrNameLst>
                                          <p:attrName>style.visibility</p:attrName>
                                        </p:attrNameLst>
                                      </p:cBhvr>
                                      <p:to>
                                        <p:strVal val="visible"/>
                                      </p:to>
                                    </p:set>
                                    <p:animEffect filter="fade" transition="in">
                                      <p:cBhvr>
                                        <p:cTn dur="400"/>
                                        <p:tgtEl>
                                          <p:spTgt spid="318">
                                            <p:txEl>
                                              <p:pRg end="5" st="5"/>
                                            </p:txEl>
                                          </p:spTgt>
                                        </p:tgtEl>
                                      </p:cBhvr>
                                    </p:animEffect>
                                  </p:childTnLst>
                                </p:cTn>
                              </p:par>
                              <p:par>
                                <p:cTn fill="hold" nodeType="withEffect" presetClass="entr" presetID="10" presetSubtype="0">
                                  <p:stCondLst>
                                    <p:cond delay="2000"/>
                                  </p:stCondLst>
                                  <p:childTnLst>
                                    <p:set>
                                      <p:cBhvr>
                                        <p:cTn dur="1" fill="hold">
                                          <p:stCondLst>
                                            <p:cond delay="0"/>
                                          </p:stCondLst>
                                        </p:cTn>
                                        <p:tgtEl>
                                          <p:spTgt spid="318">
                                            <p:txEl>
                                              <p:pRg end="6" st="6"/>
                                            </p:txEl>
                                          </p:spTgt>
                                        </p:tgtEl>
                                        <p:attrNameLst>
                                          <p:attrName>style.visibility</p:attrName>
                                        </p:attrNameLst>
                                      </p:cBhvr>
                                      <p:to>
                                        <p:strVal val="visible"/>
                                      </p:to>
                                    </p:set>
                                    <p:animEffect filter="fade" transition="in">
                                      <p:cBhvr>
                                        <p:cTn dur="400"/>
                                        <p:tgtEl>
                                          <p:spTgt spid="318">
                                            <p:txEl>
                                              <p:pRg end="6" st="6"/>
                                            </p:txEl>
                                          </p:spTgt>
                                        </p:tgtEl>
                                      </p:cBhvr>
                                    </p:animEffect>
                                  </p:childTnLst>
                                </p:cTn>
                              </p:par>
                              <p:par>
                                <p:cTn fill="hold" nodeType="withEffect" presetClass="entr" presetID="10" presetSubtype="0">
                                  <p:stCondLst>
                                    <p:cond delay="2000"/>
                                  </p:stCondLst>
                                  <p:childTnLst>
                                    <p:set>
                                      <p:cBhvr>
                                        <p:cTn dur="1" fill="hold">
                                          <p:stCondLst>
                                            <p:cond delay="0"/>
                                          </p:stCondLst>
                                        </p:cTn>
                                        <p:tgtEl>
                                          <p:spTgt spid="318">
                                            <p:txEl>
                                              <p:pRg end="7" st="7"/>
                                            </p:txEl>
                                          </p:spTgt>
                                        </p:tgtEl>
                                        <p:attrNameLst>
                                          <p:attrName>style.visibility</p:attrName>
                                        </p:attrNameLst>
                                      </p:cBhvr>
                                      <p:to>
                                        <p:strVal val="visible"/>
                                      </p:to>
                                    </p:set>
                                    <p:animEffect filter="fade" transition="in">
                                      <p:cBhvr>
                                        <p:cTn dur="400"/>
                                        <p:tgtEl>
                                          <p:spTgt spid="318">
                                            <p:txEl>
                                              <p:pRg end="7" st="7"/>
                                            </p:txEl>
                                          </p:spTgt>
                                        </p:tgtEl>
                                      </p:cBhvr>
                                    </p:animEffect>
                                  </p:childTnLst>
                                </p:cTn>
                              </p:par>
                              <p:par>
                                <p:cTn fill="hold" nodeType="withEffect" presetClass="entr" presetID="10" presetSubtype="0">
                                  <p:stCondLst>
                                    <p:cond delay="2000"/>
                                  </p:stCondLst>
                                  <p:childTnLst>
                                    <p:set>
                                      <p:cBhvr>
                                        <p:cTn dur="1" fill="hold">
                                          <p:stCondLst>
                                            <p:cond delay="0"/>
                                          </p:stCondLst>
                                        </p:cTn>
                                        <p:tgtEl>
                                          <p:spTgt spid="318">
                                            <p:txEl>
                                              <p:pRg end="8" st="8"/>
                                            </p:txEl>
                                          </p:spTgt>
                                        </p:tgtEl>
                                        <p:attrNameLst>
                                          <p:attrName>style.visibility</p:attrName>
                                        </p:attrNameLst>
                                      </p:cBhvr>
                                      <p:to>
                                        <p:strVal val="visible"/>
                                      </p:to>
                                    </p:set>
                                    <p:animEffect filter="fade" transition="in">
                                      <p:cBhvr>
                                        <p:cTn dur="400"/>
                                        <p:tgtEl>
                                          <p:spTgt spid="318">
                                            <p:txEl>
                                              <p:pRg end="8" st="8"/>
                                            </p:txEl>
                                          </p:spTgt>
                                        </p:tgtEl>
                                      </p:cBhvr>
                                    </p:animEffect>
                                  </p:childTnLst>
                                </p:cTn>
                              </p:par>
                              <p:par>
                                <p:cTn fill="hold" nodeType="withEffect" presetClass="entr" presetID="10" presetSubtype="0">
                                  <p:stCondLst>
                                    <p:cond delay="2000"/>
                                  </p:stCondLst>
                                  <p:childTnLst>
                                    <p:set>
                                      <p:cBhvr>
                                        <p:cTn dur="1" fill="hold">
                                          <p:stCondLst>
                                            <p:cond delay="0"/>
                                          </p:stCondLst>
                                        </p:cTn>
                                        <p:tgtEl>
                                          <p:spTgt spid="318">
                                            <p:txEl>
                                              <p:pRg end="9" st="9"/>
                                            </p:txEl>
                                          </p:spTgt>
                                        </p:tgtEl>
                                        <p:attrNameLst>
                                          <p:attrName>style.visibility</p:attrName>
                                        </p:attrNameLst>
                                      </p:cBhvr>
                                      <p:to>
                                        <p:strVal val="visible"/>
                                      </p:to>
                                    </p:set>
                                    <p:animEffect filter="fade" transition="in">
                                      <p:cBhvr>
                                        <p:cTn dur="400"/>
                                        <p:tgtEl>
                                          <p:spTgt spid="318">
                                            <p:txEl>
                                              <p:pRg end="9" st="9"/>
                                            </p:txEl>
                                          </p:spTgt>
                                        </p:tgtEl>
                                      </p:cBhvr>
                                    </p:animEffect>
                                  </p:childTnLst>
                                </p:cTn>
                              </p:par>
                              <p:par>
                                <p:cTn fill="hold" nodeType="withEffect" presetClass="entr" presetID="10" presetSubtype="0">
                                  <p:stCondLst>
                                    <p:cond delay="2000"/>
                                  </p:stCondLst>
                                  <p:childTnLst>
                                    <p:set>
                                      <p:cBhvr>
                                        <p:cTn dur="1" fill="hold">
                                          <p:stCondLst>
                                            <p:cond delay="0"/>
                                          </p:stCondLst>
                                        </p:cTn>
                                        <p:tgtEl>
                                          <p:spTgt spid="318">
                                            <p:txEl>
                                              <p:pRg end="10" st="10"/>
                                            </p:txEl>
                                          </p:spTgt>
                                        </p:tgtEl>
                                        <p:attrNameLst>
                                          <p:attrName>style.visibility</p:attrName>
                                        </p:attrNameLst>
                                      </p:cBhvr>
                                      <p:to>
                                        <p:strVal val="visible"/>
                                      </p:to>
                                    </p:set>
                                    <p:animEffect filter="fade" transition="in">
                                      <p:cBhvr>
                                        <p:cTn dur="400"/>
                                        <p:tgtEl>
                                          <p:spTgt spid="318">
                                            <p:txEl>
                                              <p:pRg end="10" st="10"/>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324" name="Shape 324"/>
        <p:cNvGrpSpPr/>
        <p:nvPr/>
      </p:nvGrpSpPr>
      <p:grpSpPr>
        <a:xfrm>
          <a:off x="0" y="0"/>
          <a:ext cx="0" cy="0"/>
          <a:chOff x="0" y="0"/>
          <a:chExt cx="0" cy="0"/>
        </a:xfrm>
      </p:grpSpPr>
      <p:sp>
        <p:nvSpPr>
          <p:cNvPr id="325" name="Google Shape;325;p29"/>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26" name="Google Shape;326;p29"/>
          <p:cNvSpPr txBox="1"/>
          <p:nvPr>
            <p:ph idx="1" type="subTitle"/>
          </p:nvPr>
        </p:nvSpPr>
        <p:spPr>
          <a:xfrm>
            <a:off x="496824" y="365760"/>
            <a:ext cx="6088339" cy="6133514"/>
          </a:xfrm>
          <a:prstGeom prst="rect">
            <a:avLst/>
          </a:prstGeom>
          <a:noFill/>
          <a:ln>
            <a:noFill/>
          </a:ln>
        </p:spPr>
        <p:txBody>
          <a:bodyPr anchorCtr="0" anchor="t" bIns="45700" lIns="91425" spcFirstLastPara="1" rIns="91425" wrap="square" tIns="45700">
            <a:normAutofit fontScale="62500" lnSpcReduction="20000"/>
          </a:bodyPr>
          <a:lstStyle/>
          <a:p>
            <a:pPr indent="0" lvl="0" marL="0" rtl="0" algn="l">
              <a:lnSpc>
                <a:spcPct val="90000"/>
              </a:lnSpc>
              <a:spcBef>
                <a:spcPts val="0"/>
              </a:spcBef>
              <a:spcAft>
                <a:spcPts val="0"/>
              </a:spcAft>
              <a:buClr>
                <a:schemeClr val="dk1"/>
              </a:buClr>
              <a:buSzPct val="100000"/>
              <a:buNone/>
            </a:pPr>
            <a:r>
              <a:rPr b="1" i="1" lang="en-US" sz="4000"/>
              <a:t>Spell the word F.A.I.T.H. out on your hand:</a:t>
            </a:r>
            <a:endParaRPr/>
          </a:p>
          <a:p>
            <a:pPr indent="0" lvl="0" marL="0" rtl="0" algn="l">
              <a:lnSpc>
                <a:spcPct val="90000"/>
              </a:lnSpc>
              <a:spcBef>
                <a:spcPts val="1000"/>
              </a:spcBef>
              <a:spcAft>
                <a:spcPts val="0"/>
              </a:spcAft>
              <a:buClr>
                <a:schemeClr val="dk1"/>
              </a:buClr>
              <a:buSzPct val="100000"/>
              <a:buNone/>
            </a:pPr>
            <a:r>
              <a:rPr b="1" lang="en-US" sz="4000"/>
              <a:t>I </a:t>
            </a:r>
            <a:r>
              <a:rPr lang="en-US" sz="4000"/>
              <a:t>is for Impossible. </a:t>
            </a:r>
            <a:endParaRPr/>
          </a:p>
          <a:p>
            <a:pPr indent="0" lvl="0" marL="0" rtl="0" algn="l">
              <a:lnSpc>
                <a:spcPct val="90000"/>
              </a:lnSpc>
              <a:spcBef>
                <a:spcPts val="1000"/>
              </a:spcBef>
              <a:spcAft>
                <a:spcPts val="0"/>
              </a:spcAft>
              <a:buClr>
                <a:schemeClr val="dk1"/>
              </a:buClr>
              <a:buSzPct val="100000"/>
              <a:buNone/>
            </a:pPr>
            <a:r>
              <a:t/>
            </a:r>
            <a:endParaRPr sz="4000"/>
          </a:p>
          <a:p>
            <a:pPr indent="0" lvl="0" marL="0" rtl="0" algn="l">
              <a:lnSpc>
                <a:spcPct val="90000"/>
              </a:lnSpc>
              <a:spcBef>
                <a:spcPts val="1000"/>
              </a:spcBef>
              <a:spcAft>
                <a:spcPts val="0"/>
              </a:spcAft>
              <a:buClr>
                <a:schemeClr val="dk1"/>
              </a:buClr>
              <a:buSzPct val="100000"/>
              <a:buNone/>
            </a:pPr>
            <a:r>
              <a:rPr lang="en-US" sz="4000"/>
              <a:t>According to the Bible, it is impossible for someone to get to heaven on their own.</a:t>
            </a:r>
            <a:endParaRPr/>
          </a:p>
          <a:p>
            <a:pPr indent="0" lvl="0" marL="0" rtl="0" algn="l">
              <a:lnSpc>
                <a:spcPct val="90000"/>
              </a:lnSpc>
              <a:spcBef>
                <a:spcPts val="1000"/>
              </a:spcBef>
              <a:spcAft>
                <a:spcPts val="0"/>
              </a:spcAft>
              <a:buClr>
                <a:schemeClr val="dk1"/>
              </a:buClr>
              <a:buSzPct val="100000"/>
              <a:buNone/>
            </a:pPr>
            <a:r>
              <a:t/>
            </a:r>
            <a:endParaRPr i="1" sz="4000"/>
          </a:p>
          <a:p>
            <a:pPr indent="0" lvl="0" marL="0" rtl="0" algn="l">
              <a:lnSpc>
                <a:spcPct val="90000"/>
              </a:lnSpc>
              <a:spcBef>
                <a:spcPts val="1000"/>
              </a:spcBef>
              <a:spcAft>
                <a:spcPts val="0"/>
              </a:spcAft>
              <a:buClr>
                <a:schemeClr val="dk1"/>
              </a:buClr>
              <a:buSzPct val="100000"/>
              <a:buNone/>
            </a:pPr>
            <a:r>
              <a:rPr i="1" lang="en-US" sz="4000"/>
              <a:t>“By grace you are saved through faith, and this is not of yourselves; it is God’s gift – not or works so that no one can boast.” </a:t>
            </a:r>
            <a:r>
              <a:rPr lang="en-US" sz="4000"/>
              <a:t>(Eph. 2:8-9)</a:t>
            </a:r>
            <a:endParaRPr i="1" sz="4000"/>
          </a:p>
          <a:p>
            <a:pPr indent="0" lvl="0" marL="0" rtl="0" algn="l">
              <a:lnSpc>
                <a:spcPct val="90000"/>
              </a:lnSpc>
              <a:spcBef>
                <a:spcPts val="1000"/>
              </a:spcBef>
              <a:spcAft>
                <a:spcPts val="0"/>
              </a:spcAft>
              <a:buClr>
                <a:schemeClr val="dk1"/>
              </a:buClr>
              <a:buSzPct val="100000"/>
              <a:buNone/>
            </a:pPr>
            <a:r>
              <a:t/>
            </a:r>
            <a:endParaRPr sz="4000"/>
          </a:p>
          <a:p>
            <a:pPr indent="0" lvl="0" marL="0" rtl="0" algn="l">
              <a:lnSpc>
                <a:spcPct val="90000"/>
              </a:lnSpc>
              <a:spcBef>
                <a:spcPts val="1000"/>
              </a:spcBef>
              <a:spcAft>
                <a:spcPts val="0"/>
              </a:spcAft>
              <a:buClr>
                <a:schemeClr val="dk1"/>
              </a:buClr>
              <a:buSzPct val="100000"/>
              <a:buNone/>
            </a:pPr>
            <a:r>
              <a:rPr b="1" lang="en-US" sz="4000"/>
              <a:t>Key:</a:t>
            </a:r>
            <a:r>
              <a:rPr lang="en-US" sz="4000"/>
              <a:t> Most people you talk to think they are pretty good people and by the world’s standard that is probably true.</a:t>
            </a:r>
            <a:endParaRPr i="1" sz="4000"/>
          </a:p>
          <a:p>
            <a:pPr indent="0" lvl="0" marL="0" rtl="0" algn="l">
              <a:lnSpc>
                <a:spcPct val="90000"/>
              </a:lnSpc>
              <a:spcBef>
                <a:spcPts val="1000"/>
              </a:spcBef>
              <a:spcAft>
                <a:spcPts val="0"/>
              </a:spcAft>
              <a:buClr>
                <a:schemeClr val="dk1"/>
              </a:buClr>
              <a:buSzPct val="100000"/>
              <a:buNone/>
            </a:pPr>
            <a:r>
              <a:t/>
            </a:r>
            <a:endParaRPr i="1" sz="4000"/>
          </a:p>
          <a:p>
            <a:pPr indent="0" lvl="0" marL="0" rtl="0" algn="l">
              <a:lnSpc>
                <a:spcPct val="90000"/>
              </a:lnSpc>
              <a:spcBef>
                <a:spcPts val="1000"/>
              </a:spcBef>
              <a:spcAft>
                <a:spcPts val="0"/>
              </a:spcAft>
              <a:buClr>
                <a:schemeClr val="dk1"/>
              </a:buClr>
              <a:buSzPct val="100000"/>
              <a:buNone/>
            </a:pPr>
            <a:r>
              <a:rPr b="1" lang="en-US" sz="4000"/>
              <a:t>Transition:</a:t>
            </a:r>
            <a:r>
              <a:rPr lang="en-US" sz="4000"/>
              <a:t> “</a:t>
            </a:r>
            <a:r>
              <a:rPr i="1" lang="en-US" sz="4000"/>
              <a:t>So how then can a sinful person receive eternal life and enter heaven?”</a:t>
            </a:r>
            <a:endParaRPr sz="3200"/>
          </a:p>
        </p:txBody>
      </p:sp>
      <p:sp>
        <p:nvSpPr>
          <p:cNvPr id="327" name="Google Shape;327;p29"/>
          <p:cNvSpPr/>
          <p:nvPr/>
        </p:nvSpPr>
        <p:spPr>
          <a:xfrm>
            <a:off x="5510370" y="851518"/>
            <a:ext cx="6184806" cy="5154967"/>
          </a:xfrm>
          <a:custGeom>
            <a:rect b="b" l="l" r="r" t="t"/>
            <a:pathLst>
              <a:path extrusionOk="0" h="5154967" w="6184806">
                <a:moveTo>
                  <a:pt x="363179" y="3125191"/>
                </a:moveTo>
                <a:cubicBezTo>
                  <a:pt x="363179" y="3125191"/>
                  <a:pt x="363179" y="3125191"/>
                  <a:pt x="898270" y="3125191"/>
                </a:cubicBezTo>
                <a:cubicBezTo>
                  <a:pt x="931786" y="3125191"/>
                  <a:pt x="964145" y="3143614"/>
                  <a:pt x="980326" y="3173551"/>
                </a:cubicBezTo>
                <a:cubicBezTo>
                  <a:pt x="980326" y="3173551"/>
                  <a:pt x="980326" y="3173551"/>
                  <a:pt x="1248448" y="3635277"/>
                </a:cubicBezTo>
                <a:cubicBezTo>
                  <a:pt x="1265784" y="3664063"/>
                  <a:pt x="1265784" y="3700909"/>
                  <a:pt x="1248448" y="3729695"/>
                </a:cubicBezTo>
                <a:cubicBezTo>
                  <a:pt x="1248448" y="3729695"/>
                  <a:pt x="1248448" y="3729695"/>
                  <a:pt x="980326" y="4191421"/>
                </a:cubicBezTo>
                <a:cubicBezTo>
                  <a:pt x="964145" y="4221358"/>
                  <a:pt x="931786" y="4239781"/>
                  <a:pt x="898270" y="4239781"/>
                </a:cubicBezTo>
                <a:cubicBezTo>
                  <a:pt x="898270" y="4239781"/>
                  <a:pt x="898270" y="4239781"/>
                  <a:pt x="363179" y="4239781"/>
                </a:cubicBezTo>
                <a:cubicBezTo>
                  <a:pt x="328508" y="4239781"/>
                  <a:pt x="297305" y="4221358"/>
                  <a:pt x="279969" y="4191421"/>
                </a:cubicBezTo>
                <a:cubicBezTo>
                  <a:pt x="279969" y="4191421"/>
                  <a:pt x="279969" y="4191421"/>
                  <a:pt x="13002" y="3729695"/>
                </a:cubicBezTo>
                <a:cubicBezTo>
                  <a:pt x="-4334" y="3700909"/>
                  <a:pt x="-4334" y="3664063"/>
                  <a:pt x="13002" y="3635277"/>
                </a:cubicBezTo>
                <a:cubicBezTo>
                  <a:pt x="13002" y="3635277"/>
                  <a:pt x="13002" y="3635277"/>
                  <a:pt x="279969" y="3173551"/>
                </a:cubicBezTo>
                <a:cubicBezTo>
                  <a:pt x="297305" y="3143614"/>
                  <a:pt x="328508" y="3125191"/>
                  <a:pt x="363179" y="3125191"/>
                </a:cubicBezTo>
                <a:close/>
                <a:moveTo>
                  <a:pt x="2489721" y="570035"/>
                </a:moveTo>
                <a:cubicBezTo>
                  <a:pt x="2489721" y="570035"/>
                  <a:pt x="2489721" y="570035"/>
                  <a:pt x="2764862" y="570035"/>
                </a:cubicBezTo>
                <a:lnTo>
                  <a:pt x="2796959" y="570035"/>
                </a:lnTo>
                <a:lnTo>
                  <a:pt x="2827587" y="622777"/>
                </a:lnTo>
                <a:cubicBezTo>
                  <a:pt x="2870233" y="696217"/>
                  <a:pt x="2919858" y="781675"/>
                  <a:pt x="2977604" y="881117"/>
                </a:cubicBezTo>
                <a:cubicBezTo>
                  <a:pt x="3004153" y="925204"/>
                  <a:pt x="3004153" y="981634"/>
                  <a:pt x="2977604" y="1025720"/>
                </a:cubicBezTo>
                <a:cubicBezTo>
                  <a:pt x="2977604" y="1025720"/>
                  <a:pt x="2977604" y="1025720"/>
                  <a:pt x="2566968" y="1732863"/>
                </a:cubicBezTo>
                <a:cubicBezTo>
                  <a:pt x="2542188" y="1778712"/>
                  <a:pt x="2492629" y="1806927"/>
                  <a:pt x="2441299" y="1806927"/>
                </a:cubicBezTo>
                <a:cubicBezTo>
                  <a:pt x="2441299" y="1806927"/>
                  <a:pt x="2441299" y="1806927"/>
                  <a:pt x="1621798" y="1806927"/>
                </a:cubicBezTo>
                <a:cubicBezTo>
                  <a:pt x="1608523" y="1806927"/>
                  <a:pt x="1595580" y="1805163"/>
                  <a:pt x="1583218" y="1801802"/>
                </a:cubicBezTo>
                <a:lnTo>
                  <a:pt x="1556683" y="1790677"/>
                </a:lnTo>
                <a:lnTo>
                  <a:pt x="1572899" y="1762630"/>
                </a:lnTo>
                <a:cubicBezTo>
                  <a:pt x="1719523" y="1509042"/>
                  <a:pt x="1907201" y="1184448"/>
                  <a:pt x="2147429" y="768968"/>
                </a:cubicBezTo>
                <a:cubicBezTo>
                  <a:pt x="2218739" y="645819"/>
                  <a:pt x="2347099" y="570035"/>
                  <a:pt x="2489721" y="570035"/>
                </a:cubicBezTo>
                <a:close/>
                <a:moveTo>
                  <a:pt x="1573268" y="0"/>
                </a:moveTo>
                <a:cubicBezTo>
                  <a:pt x="1573268" y="0"/>
                  <a:pt x="1573268" y="0"/>
                  <a:pt x="2497662" y="0"/>
                </a:cubicBezTo>
                <a:cubicBezTo>
                  <a:pt x="2555561" y="0"/>
                  <a:pt x="2611463" y="31828"/>
                  <a:pt x="2639415" y="83546"/>
                </a:cubicBezTo>
                <a:cubicBezTo>
                  <a:pt x="2639415" y="83546"/>
                  <a:pt x="2639415" y="83546"/>
                  <a:pt x="2887862" y="511387"/>
                </a:cubicBezTo>
                <a:lnTo>
                  <a:pt x="2915928" y="559720"/>
                </a:lnTo>
                <a:lnTo>
                  <a:pt x="2893844" y="559720"/>
                </a:lnTo>
                <a:lnTo>
                  <a:pt x="2789466" y="559720"/>
                </a:lnTo>
                <a:lnTo>
                  <a:pt x="2744122" y="481634"/>
                </a:lnTo>
                <a:cubicBezTo>
                  <a:pt x="2570885" y="183309"/>
                  <a:pt x="2570885" y="183309"/>
                  <a:pt x="2570885" y="183309"/>
                </a:cubicBezTo>
                <a:cubicBezTo>
                  <a:pt x="2546104" y="137459"/>
                  <a:pt x="2496545" y="109243"/>
                  <a:pt x="2445216" y="109243"/>
                </a:cubicBezTo>
                <a:cubicBezTo>
                  <a:pt x="1625714" y="109243"/>
                  <a:pt x="1625714" y="109243"/>
                  <a:pt x="1625714" y="109243"/>
                </a:cubicBezTo>
                <a:cubicBezTo>
                  <a:pt x="1572615" y="109243"/>
                  <a:pt x="1524825" y="137459"/>
                  <a:pt x="1498276" y="183309"/>
                </a:cubicBezTo>
                <a:cubicBezTo>
                  <a:pt x="1089410" y="890450"/>
                  <a:pt x="1089410" y="890450"/>
                  <a:pt x="1089410" y="890450"/>
                </a:cubicBezTo>
                <a:cubicBezTo>
                  <a:pt x="1062860" y="934537"/>
                  <a:pt x="1062860" y="990967"/>
                  <a:pt x="1089410" y="1035054"/>
                </a:cubicBezTo>
                <a:cubicBezTo>
                  <a:pt x="1498276" y="1742196"/>
                  <a:pt x="1498276" y="1742196"/>
                  <a:pt x="1498276" y="1742196"/>
                </a:cubicBezTo>
                <a:cubicBezTo>
                  <a:pt x="1511551" y="1765121"/>
                  <a:pt x="1530135" y="1783637"/>
                  <a:pt x="1552039" y="1796422"/>
                </a:cubicBezTo>
                <a:lnTo>
                  <a:pt x="1558260" y="1799029"/>
                </a:lnTo>
                <a:lnTo>
                  <a:pt x="1524911" y="1856707"/>
                </a:lnTo>
                <a:lnTo>
                  <a:pt x="1500108" y="1899604"/>
                </a:lnTo>
                <a:lnTo>
                  <a:pt x="1525834" y="1910390"/>
                </a:lnTo>
                <a:cubicBezTo>
                  <a:pt x="1539779" y="1914181"/>
                  <a:pt x="1554378" y="1916170"/>
                  <a:pt x="1569352" y="1916170"/>
                </a:cubicBezTo>
                <a:cubicBezTo>
                  <a:pt x="2493745" y="1916170"/>
                  <a:pt x="2493745" y="1916170"/>
                  <a:pt x="2493745" y="1916170"/>
                </a:cubicBezTo>
                <a:cubicBezTo>
                  <a:pt x="2551645" y="1916170"/>
                  <a:pt x="2607546" y="1884345"/>
                  <a:pt x="2635498" y="1832627"/>
                </a:cubicBezTo>
                <a:cubicBezTo>
                  <a:pt x="3098693" y="1034974"/>
                  <a:pt x="3098693" y="1034974"/>
                  <a:pt x="3098693" y="1034974"/>
                </a:cubicBezTo>
                <a:cubicBezTo>
                  <a:pt x="3128641" y="985246"/>
                  <a:pt x="3128641" y="921593"/>
                  <a:pt x="3098693" y="871863"/>
                </a:cubicBezTo>
                <a:cubicBezTo>
                  <a:pt x="3040794" y="772157"/>
                  <a:pt x="2990132" y="684914"/>
                  <a:pt x="2945803" y="608576"/>
                </a:cubicBezTo>
                <a:lnTo>
                  <a:pt x="2923422" y="570035"/>
                </a:lnTo>
                <a:lnTo>
                  <a:pt x="3027104" y="570035"/>
                </a:lnTo>
                <a:cubicBezTo>
                  <a:pt x="3349535" y="570035"/>
                  <a:pt x="3865424" y="570035"/>
                  <a:pt x="4690846" y="570035"/>
                </a:cubicBezTo>
                <a:cubicBezTo>
                  <a:pt x="4828714" y="570035"/>
                  <a:pt x="4961827" y="645819"/>
                  <a:pt x="5028384" y="768968"/>
                </a:cubicBezTo>
                <a:cubicBezTo>
                  <a:pt x="5028384" y="768968"/>
                  <a:pt x="5028384" y="768968"/>
                  <a:pt x="6131323" y="2668304"/>
                </a:cubicBezTo>
                <a:cubicBezTo>
                  <a:pt x="6202634" y="2786717"/>
                  <a:pt x="6202634" y="2938285"/>
                  <a:pt x="6131323" y="3056698"/>
                </a:cubicBezTo>
                <a:cubicBezTo>
                  <a:pt x="6131323" y="3056698"/>
                  <a:pt x="6131323" y="3056698"/>
                  <a:pt x="5028384" y="4956035"/>
                </a:cubicBezTo>
                <a:cubicBezTo>
                  <a:pt x="4961827" y="5079184"/>
                  <a:pt x="4828714" y="5154967"/>
                  <a:pt x="4690846" y="5154967"/>
                </a:cubicBezTo>
                <a:cubicBezTo>
                  <a:pt x="4690846" y="5154967"/>
                  <a:pt x="4690846" y="5154967"/>
                  <a:pt x="2489721" y="5154967"/>
                </a:cubicBezTo>
                <a:cubicBezTo>
                  <a:pt x="2347099" y="5154967"/>
                  <a:pt x="2218739" y="5079184"/>
                  <a:pt x="2147429" y="4956035"/>
                </a:cubicBezTo>
                <a:cubicBezTo>
                  <a:pt x="2147429" y="4956035"/>
                  <a:pt x="2147429" y="4956035"/>
                  <a:pt x="1049243" y="3056698"/>
                </a:cubicBezTo>
                <a:cubicBezTo>
                  <a:pt x="977932" y="2938285"/>
                  <a:pt x="977932" y="2786717"/>
                  <a:pt x="1049243" y="2668304"/>
                </a:cubicBezTo>
                <a:cubicBezTo>
                  <a:pt x="1049243" y="2668304"/>
                  <a:pt x="1049243" y="2668304"/>
                  <a:pt x="1457007" y="1963067"/>
                </a:cubicBezTo>
                <a:lnTo>
                  <a:pt x="1491373" y="1903634"/>
                </a:lnTo>
                <a:lnTo>
                  <a:pt x="1490164" y="1903127"/>
                </a:lnTo>
                <a:cubicBezTo>
                  <a:pt x="1465456" y="1888705"/>
                  <a:pt x="1444493" y="1867820"/>
                  <a:pt x="1429519" y="1841960"/>
                </a:cubicBezTo>
                <a:cubicBezTo>
                  <a:pt x="1429519" y="1841960"/>
                  <a:pt x="1429519" y="1841960"/>
                  <a:pt x="968320" y="1044307"/>
                </a:cubicBezTo>
                <a:cubicBezTo>
                  <a:pt x="938371" y="994579"/>
                  <a:pt x="938371" y="930926"/>
                  <a:pt x="968320" y="881196"/>
                </a:cubicBezTo>
                <a:cubicBezTo>
                  <a:pt x="968320" y="881196"/>
                  <a:pt x="968320" y="881196"/>
                  <a:pt x="1429519" y="83546"/>
                </a:cubicBezTo>
                <a:cubicBezTo>
                  <a:pt x="1459466" y="31828"/>
                  <a:pt x="1513373" y="0"/>
                  <a:pt x="1573268" y="0"/>
                </a:cubicBezTo>
                <a:close/>
              </a:path>
            </a:pathLst>
          </a:custGeom>
          <a:solidFill>
            <a:srgbClr val="7F7F7F">
              <a:alpha val="14901"/>
            </a:srgb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pic>
        <p:nvPicPr>
          <p:cNvPr descr="Logo, sunburst chart&#10;&#10;Description automatically generated" id="328" name="Google Shape;328;p29"/>
          <p:cNvPicPr preferRelativeResize="0"/>
          <p:nvPr/>
        </p:nvPicPr>
        <p:blipFill rotWithShape="1">
          <a:blip r:embed="rId3">
            <a:alphaModFix/>
          </a:blip>
          <a:srcRect b="-1" l="2185" r="565" t="0"/>
          <a:stretch/>
        </p:blipFill>
        <p:spPr>
          <a:xfrm>
            <a:off x="7531503" y="2315215"/>
            <a:ext cx="3217333" cy="2845517"/>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328"/>
                                        </p:tgtEl>
                                        <p:attrNameLst>
                                          <p:attrName>style.visibility</p:attrName>
                                        </p:attrNameLst>
                                      </p:cBhvr>
                                      <p:to>
                                        <p:strVal val="visible"/>
                                      </p:to>
                                    </p:set>
                                    <p:animEffect filter="fade" transition="in">
                                      <p:cBhvr>
                                        <p:cTn dur="700"/>
                                        <p:tgtEl>
                                          <p:spTgt spid="328"/>
                                        </p:tgtEl>
                                      </p:cBhvr>
                                    </p:animEffect>
                                  </p:childTnLst>
                                </p:cTn>
                              </p:par>
                              <p:par>
                                <p:cTn fill="hold" nodeType="withEffect" presetClass="entr" presetID="10" presetSubtype="0">
                                  <p:stCondLst>
                                    <p:cond delay="2000"/>
                                  </p:stCondLst>
                                  <p:childTnLst>
                                    <p:set>
                                      <p:cBhvr>
                                        <p:cTn dur="1" fill="hold">
                                          <p:stCondLst>
                                            <p:cond delay="0"/>
                                          </p:stCondLst>
                                        </p:cTn>
                                        <p:tgtEl>
                                          <p:spTgt spid="326">
                                            <p:txEl>
                                              <p:pRg end="0" st="0"/>
                                            </p:txEl>
                                          </p:spTgt>
                                        </p:tgtEl>
                                        <p:attrNameLst>
                                          <p:attrName>style.visibility</p:attrName>
                                        </p:attrNameLst>
                                      </p:cBhvr>
                                      <p:to>
                                        <p:strVal val="visible"/>
                                      </p:to>
                                    </p:set>
                                    <p:animEffect filter="fade" transition="in">
                                      <p:cBhvr>
                                        <p:cTn dur="400"/>
                                        <p:tgtEl>
                                          <p:spTgt spid="326">
                                            <p:txEl>
                                              <p:pRg end="0" st="0"/>
                                            </p:txEl>
                                          </p:spTgt>
                                        </p:tgtEl>
                                      </p:cBhvr>
                                    </p:animEffect>
                                  </p:childTnLst>
                                </p:cTn>
                              </p:par>
                              <p:par>
                                <p:cTn fill="hold" nodeType="withEffect" presetClass="entr" presetID="10" presetSubtype="0">
                                  <p:stCondLst>
                                    <p:cond delay="2000"/>
                                  </p:stCondLst>
                                  <p:childTnLst>
                                    <p:set>
                                      <p:cBhvr>
                                        <p:cTn dur="1" fill="hold">
                                          <p:stCondLst>
                                            <p:cond delay="0"/>
                                          </p:stCondLst>
                                        </p:cTn>
                                        <p:tgtEl>
                                          <p:spTgt spid="326">
                                            <p:txEl>
                                              <p:pRg end="1" st="1"/>
                                            </p:txEl>
                                          </p:spTgt>
                                        </p:tgtEl>
                                        <p:attrNameLst>
                                          <p:attrName>style.visibility</p:attrName>
                                        </p:attrNameLst>
                                      </p:cBhvr>
                                      <p:to>
                                        <p:strVal val="visible"/>
                                      </p:to>
                                    </p:set>
                                    <p:animEffect filter="fade" transition="in">
                                      <p:cBhvr>
                                        <p:cTn dur="400"/>
                                        <p:tgtEl>
                                          <p:spTgt spid="326">
                                            <p:txEl>
                                              <p:pRg end="1" st="1"/>
                                            </p:txEl>
                                          </p:spTgt>
                                        </p:tgtEl>
                                      </p:cBhvr>
                                    </p:animEffect>
                                  </p:childTnLst>
                                </p:cTn>
                              </p:par>
                              <p:par>
                                <p:cTn fill="hold" nodeType="withEffect" presetClass="entr" presetID="10" presetSubtype="0">
                                  <p:stCondLst>
                                    <p:cond delay="2000"/>
                                  </p:stCondLst>
                                  <p:childTnLst>
                                    <p:set>
                                      <p:cBhvr>
                                        <p:cTn dur="1" fill="hold">
                                          <p:stCondLst>
                                            <p:cond delay="0"/>
                                          </p:stCondLst>
                                        </p:cTn>
                                        <p:tgtEl>
                                          <p:spTgt spid="326">
                                            <p:txEl>
                                              <p:pRg end="2" st="2"/>
                                            </p:txEl>
                                          </p:spTgt>
                                        </p:tgtEl>
                                        <p:attrNameLst>
                                          <p:attrName>style.visibility</p:attrName>
                                        </p:attrNameLst>
                                      </p:cBhvr>
                                      <p:to>
                                        <p:strVal val="visible"/>
                                      </p:to>
                                    </p:set>
                                    <p:animEffect filter="fade" transition="in">
                                      <p:cBhvr>
                                        <p:cTn dur="400"/>
                                        <p:tgtEl>
                                          <p:spTgt spid="326">
                                            <p:txEl>
                                              <p:pRg end="2" st="2"/>
                                            </p:txEl>
                                          </p:spTgt>
                                        </p:tgtEl>
                                      </p:cBhvr>
                                    </p:animEffect>
                                  </p:childTnLst>
                                </p:cTn>
                              </p:par>
                              <p:par>
                                <p:cTn fill="hold" nodeType="withEffect" presetClass="entr" presetID="10" presetSubtype="0">
                                  <p:stCondLst>
                                    <p:cond delay="2000"/>
                                  </p:stCondLst>
                                  <p:childTnLst>
                                    <p:set>
                                      <p:cBhvr>
                                        <p:cTn dur="1" fill="hold">
                                          <p:stCondLst>
                                            <p:cond delay="0"/>
                                          </p:stCondLst>
                                        </p:cTn>
                                        <p:tgtEl>
                                          <p:spTgt spid="326">
                                            <p:txEl>
                                              <p:pRg end="3" st="3"/>
                                            </p:txEl>
                                          </p:spTgt>
                                        </p:tgtEl>
                                        <p:attrNameLst>
                                          <p:attrName>style.visibility</p:attrName>
                                        </p:attrNameLst>
                                      </p:cBhvr>
                                      <p:to>
                                        <p:strVal val="visible"/>
                                      </p:to>
                                    </p:set>
                                    <p:animEffect filter="fade" transition="in">
                                      <p:cBhvr>
                                        <p:cTn dur="400"/>
                                        <p:tgtEl>
                                          <p:spTgt spid="326">
                                            <p:txEl>
                                              <p:pRg end="3" st="3"/>
                                            </p:txEl>
                                          </p:spTgt>
                                        </p:tgtEl>
                                      </p:cBhvr>
                                    </p:animEffect>
                                  </p:childTnLst>
                                </p:cTn>
                              </p:par>
                              <p:par>
                                <p:cTn fill="hold" nodeType="withEffect" presetClass="entr" presetID="10" presetSubtype="0">
                                  <p:stCondLst>
                                    <p:cond delay="2000"/>
                                  </p:stCondLst>
                                  <p:childTnLst>
                                    <p:set>
                                      <p:cBhvr>
                                        <p:cTn dur="1" fill="hold">
                                          <p:stCondLst>
                                            <p:cond delay="0"/>
                                          </p:stCondLst>
                                        </p:cTn>
                                        <p:tgtEl>
                                          <p:spTgt spid="326">
                                            <p:txEl>
                                              <p:pRg end="4" st="4"/>
                                            </p:txEl>
                                          </p:spTgt>
                                        </p:tgtEl>
                                        <p:attrNameLst>
                                          <p:attrName>style.visibility</p:attrName>
                                        </p:attrNameLst>
                                      </p:cBhvr>
                                      <p:to>
                                        <p:strVal val="visible"/>
                                      </p:to>
                                    </p:set>
                                    <p:animEffect filter="fade" transition="in">
                                      <p:cBhvr>
                                        <p:cTn dur="400"/>
                                        <p:tgtEl>
                                          <p:spTgt spid="326">
                                            <p:txEl>
                                              <p:pRg end="4" st="4"/>
                                            </p:txEl>
                                          </p:spTgt>
                                        </p:tgtEl>
                                      </p:cBhvr>
                                    </p:animEffect>
                                  </p:childTnLst>
                                </p:cTn>
                              </p:par>
                              <p:par>
                                <p:cTn fill="hold" nodeType="withEffect" presetClass="entr" presetID="10" presetSubtype="0">
                                  <p:stCondLst>
                                    <p:cond delay="2000"/>
                                  </p:stCondLst>
                                  <p:childTnLst>
                                    <p:set>
                                      <p:cBhvr>
                                        <p:cTn dur="1" fill="hold">
                                          <p:stCondLst>
                                            <p:cond delay="0"/>
                                          </p:stCondLst>
                                        </p:cTn>
                                        <p:tgtEl>
                                          <p:spTgt spid="326">
                                            <p:txEl>
                                              <p:pRg end="5" st="5"/>
                                            </p:txEl>
                                          </p:spTgt>
                                        </p:tgtEl>
                                        <p:attrNameLst>
                                          <p:attrName>style.visibility</p:attrName>
                                        </p:attrNameLst>
                                      </p:cBhvr>
                                      <p:to>
                                        <p:strVal val="visible"/>
                                      </p:to>
                                    </p:set>
                                    <p:animEffect filter="fade" transition="in">
                                      <p:cBhvr>
                                        <p:cTn dur="400"/>
                                        <p:tgtEl>
                                          <p:spTgt spid="326">
                                            <p:txEl>
                                              <p:pRg end="5" st="5"/>
                                            </p:txEl>
                                          </p:spTgt>
                                        </p:tgtEl>
                                      </p:cBhvr>
                                    </p:animEffect>
                                  </p:childTnLst>
                                </p:cTn>
                              </p:par>
                              <p:par>
                                <p:cTn fill="hold" nodeType="withEffect" presetClass="entr" presetID="10" presetSubtype="0">
                                  <p:stCondLst>
                                    <p:cond delay="2000"/>
                                  </p:stCondLst>
                                  <p:childTnLst>
                                    <p:set>
                                      <p:cBhvr>
                                        <p:cTn dur="1" fill="hold">
                                          <p:stCondLst>
                                            <p:cond delay="0"/>
                                          </p:stCondLst>
                                        </p:cTn>
                                        <p:tgtEl>
                                          <p:spTgt spid="326">
                                            <p:txEl>
                                              <p:pRg end="6" st="6"/>
                                            </p:txEl>
                                          </p:spTgt>
                                        </p:tgtEl>
                                        <p:attrNameLst>
                                          <p:attrName>style.visibility</p:attrName>
                                        </p:attrNameLst>
                                      </p:cBhvr>
                                      <p:to>
                                        <p:strVal val="visible"/>
                                      </p:to>
                                    </p:set>
                                    <p:animEffect filter="fade" transition="in">
                                      <p:cBhvr>
                                        <p:cTn dur="400"/>
                                        <p:tgtEl>
                                          <p:spTgt spid="326">
                                            <p:txEl>
                                              <p:pRg end="6" st="6"/>
                                            </p:txEl>
                                          </p:spTgt>
                                        </p:tgtEl>
                                      </p:cBhvr>
                                    </p:animEffect>
                                  </p:childTnLst>
                                </p:cTn>
                              </p:par>
                              <p:par>
                                <p:cTn fill="hold" nodeType="withEffect" presetClass="entr" presetID="10" presetSubtype="0">
                                  <p:stCondLst>
                                    <p:cond delay="2000"/>
                                  </p:stCondLst>
                                  <p:childTnLst>
                                    <p:set>
                                      <p:cBhvr>
                                        <p:cTn dur="1" fill="hold">
                                          <p:stCondLst>
                                            <p:cond delay="0"/>
                                          </p:stCondLst>
                                        </p:cTn>
                                        <p:tgtEl>
                                          <p:spTgt spid="326">
                                            <p:txEl>
                                              <p:pRg end="7" st="7"/>
                                            </p:txEl>
                                          </p:spTgt>
                                        </p:tgtEl>
                                        <p:attrNameLst>
                                          <p:attrName>style.visibility</p:attrName>
                                        </p:attrNameLst>
                                      </p:cBhvr>
                                      <p:to>
                                        <p:strVal val="visible"/>
                                      </p:to>
                                    </p:set>
                                    <p:animEffect filter="fade" transition="in">
                                      <p:cBhvr>
                                        <p:cTn dur="400"/>
                                        <p:tgtEl>
                                          <p:spTgt spid="326">
                                            <p:txEl>
                                              <p:pRg end="7" st="7"/>
                                            </p:txEl>
                                          </p:spTgt>
                                        </p:tgtEl>
                                      </p:cBhvr>
                                    </p:animEffect>
                                  </p:childTnLst>
                                </p:cTn>
                              </p:par>
                              <p:par>
                                <p:cTn fill="hold" nodeType="withEffect" presetClass="entr" presetID="10" presetSubtype="0">
                                  <p:stCondLst>
                                    <p:cond delay="2000"/>
                                  </p:stCondLst>
                                  <p:childTnLst>
                                    <p:set>
                                      <p:cBhvr>
                                        <p:cTn dur="1" fill="hold">
                                          <p:stCondLst>
                                            <p:cond delay="0"/>
                                          </p:stCondLst>
                                        </p:cTn>
                                        <p:tgtEl>
                                          <p:spTgt spid="326">
                                            <p:txEl>
                                              <p:pRg end="8" st="8"/>
                                            </p:txEl>
                                          </p:spTgt>
                                        </p:tgtEl>
                                        <p:attrNameLst>
                                          <p:attrName>style.visibility</p:attrName>
                                        </p:attrNameLst>
                                      </p:cBhvr>
                                      <p:to>
                                        <p:strVal val="visible"/>
                                      </p:to>
                                    </p:set>
                                    <p:animEffect filter="fade" transition="in">
                                      <p:cBhvr>
                                        <p:cTn dur="400"/>
                                        <p:tgtEl>
                                          <p:spTgt spid="326">
                                            <p:txEl>
                                              <p:pRg end="8" st="8"/>
                                            </p:txEl>
                                          </p:spTgt>
                                        </p:tgtEl>
                                      </p:cBhvr>
                                    </p:animEffect>
                                  </p:childTnLst>
                                </p:cTn>
                              </p:par>
                              <p:par>
                                <p:cTn fill="hold" nodeType="withEffect" presetClass="entr" presetID="10" presetSubtype="0">
                                  <p:stCondLst>
                                    <p:cond delay="2000"/>
                                  </p:stCondLst>
                                  <p:childTnLst>
                                    <p:set>
                                      <p:cBhvr>
                                        <p:cTn dur="1" fill="hold">
                                          <p:stCondLst>
                                            <p:cond delay="0"/>
                                          </p:stCondLst>
                                        </p:cTn>
                                        <p:tgtEl>
                                          <p:spTgt spid="326">
                                            <p:txEl>
                                              <p:pRg end="9" st="9"/>
                                            </p:txEl>
                                          </p:spTgt>
                                        </p:tgtEl>
                                        <p:attrNameLst>
                                          <p:attrName>style.visibility</p:attrName>
                                        </p:attrNameLst>
                                      </p:cBhvr>
                                      <p:to>
                                        <p:strVal val="visible"/>
                                      </p:to>
                                    </p:set>
                                    <p:animEffect filter="fade" transition="in">
                                      <p:cBhvr>
                                        <p:cTn dur="400"/>
                                        <p:tgtEl>
                                          <p:spTgt spid="326">
                                            <p:txEl>
                                              <p:pRg end="9" st="9"/>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332" name="Shape 332"/>
        <p:cNvGrpSpPr/>
        <p:nvPr/>
      </p:nvGrpSpPr>
      <p:grpSpPr>
        <a:xfrm>
          <a:off x="0" y="0"/>
          <a:ext cx="0" cy="0"/>
          <a:chOff x="0" y="0"/>
          <a:chExt cx="0" cy="0"/>
        </a:xfrm>
      </p:grpSpPr>
      <p:sp>
        <p:nvSpPr>
          <p:cNvPr id="333" name="Google Shape;333;p30"/>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34" name="Google Shape;334;p30"/>
          <p:cNvSpPr txBox="1"/>
          <p:nvPr>
            <p:ph idx="1" type="subTitle"/>
          </p:nvPr>
        </p:nvSpPr>
        <p:spPr>
          <a:xfrm>
            <a:off x="496824" y="365760"/>
            <a:ext cx="6088339" cy="6133514"/>
          </a:xfrm>
          <a:prstGeom prst="rect">
            <a:avLst/>
          </a:prstGeom>
          <a:noFill/>
          <a:ln>
            <a:noFill/>
          </a:ln>
        </p:spPr>
        <p:txBody>
          <a:bodyPr anchorCtr="0" anchor="t" bIns="45700" lIns="91425" spcFirstLastPara="1" rIns="91425" wrap="square" tIns="45700">
            <a:normAutofit fontScale="77500" lnSpcReduction="20000"/>
          </a:bodyPr>
          <a:lstStyle/>
          <a:p>
            <a:pPr indent="0" lvl="0" marL="0" rtl="0" algn="l">
              <a:lnSpc>
                <a:spcPct val="90000"/>
              </a:lnSpc>
              <a:spcBef>
                <a:spcPts val="0"/>
              </a:spcBef>
              <a:spcAft>
                <a:spcPts val="0"/>
              </a:spcAft>
              <a:buClr>
                <a:schemeClr val="dk1"/>
              </a:buClr>
              <a:buSzPct val="100000"/>
              <a:buNone/>
            </a:pPr>
            <a:r>
              <a:rPr b="1" i="1" lang="en-US" sz="4000"/>
              <a:t>Spell the word F.A.I.T.H. out on your hand:</a:t>
            </a:r>
            <a:endParaRPr/>
          </a:p>
          <a:p>
            <a:pPr indent="0" lvl="0" marL="0" rtl="0" algn="l">
              <a:lnSpc>
                <a:spcPct val="90000"/>
              </a:lnSpc>
              <a:spcBef>
                <a:spcPts val="1000"/>
              </a:spcBef>
              <a:spcAft>
                <a:spcPts val="0"/>
              </a:spcAft>
              <a:buClr>
                <a:schemeClr val="dk1"/>
              </a:buClr>
              <a:buSzPct val="100000"/>
              <a:buNone/>
            </a:pPr>
            <a:r>
              <a:rPr b="1" lang="en-US" sz="4000"/>
              <a:t>T </a:t>
            </a:r>
            <a:r>
              <a:rPr lang="en-US" sz="4000"/>
              <a:t>is for Turn</a:t>
            </a:r>
            <a:endParaRPr/>
          </a:p>
          <a:p>
            <a:pPr indent="0" lvl="0" marL="0" rtl="0" algn="l">
              <a:lnSpc>
                <a:spcPct val="90000"/>
              </a:lnSpc>
              <a:spcBef>
                <a:spcPts val="1000"/>
              </a:spcBef>
              <a:spcAft>
                <a:spcPts val="0"/>
              </a:spcAft>
              <a:buClr>
                <a:schemeClr val="dk1"/>
              </a:buClr>
              <a:buSzPct val="100000"/>
              <a:buNone/>
            </a:pPr>
            <a:r>
              <a:t/>
            </a:r>
            <a:endParaRPr sz="4000"/>
          </a:p>
          <a:p>
            <a:pPr indent="0" lvl="0" marL="0" rtl="0" algn="l">
              <a:lnSpc>
                <a:spcPct val="90000"/>
              </a:lnSpc>
              <a:spcBef>
                <a:spcPts val="1000"/>
              </a:spcBef>
              <a:spcAft>
                <a:spcPts val="0"/>
              </a:spcAft>
              <a:buClr>
                <a:schemeClr val="dk1"/>
              </a:buClr>
              <a:buSzPct val="100000"/>
              <a:buNone/>
            </a:pPr>
            <a:r>
              <a:rPr lang="en-US" sz="4000"/>
              <a:t>If you were going down a road and someone asked you to turn, what are they asking you to do?</a:t>
            </a:r>
            <a:endParaRPr/>
          </a:p>
          <a:p>
            <a:pPr indent="0" lvl="0" marL="0" rtl="0" algn="l">
              <a:lnSpc>
                <a:spcPct val="90000"/>
              </a:lnSpc>
              <a:spcBef>
                <a:spcPts val="1000"/>
              </a:spcBef>
              <a:spcAft>
                <a:spcPts val="0"/>
              </a:spcAft>
              <a:buClr>
                <a:schemeClr val="dk1"/>
              </a:buClr>
              <a:buSzPct val="100000"/>
              <a:buNone/>
            </a:pPr>
            <a:r>
              <a:rPr lang="en-US" sz="4000"/>
              <a:t>CHANGE DIRECTION FROM YOUR CURRENT COURSE.</a:t>
            </a:r>
            <a:endParaRPr/>
          </a:p>
          <a:p>
            <a:pPr indent="0" lvl="0" marL="0" rtl="0" algn="l">
              <a:lnSpc>
                <a:spcPct val="90000"/>
              </a:lnSpc>
              <a:spcBef>
                <a:spcPts val="1000"/>
              </a:spcBef>
              <a:spcAft>
                <a:spcPts val="0"/>
              </a:spcAft>
              <a:buClr>
                <a:schemeClr val="dk1"/>
              </a:buClr>
              <a:buSzPct val="100000"/>
              <a:buNone/>
            </a:pPr>
            <a:r>
              <a:t/>
            </a:r>
            <a:endParaRPr i="1" sz="4000"/>
          </a:p>
          <a:p>
            <a:pPr indent="0" lvl="0" marL="0" rtl="0" algn="l">
              <a:lnSpc>
                <a:spcPct val="90000"/>
              </a:lnSpc>
              <a:spcBef>
                <a:spcPts val="1000"/>
              </a:spcBef>
              <a:spcAft>
                <a:spcPts val="0"/>
              </a:spcAft>
              <a:buClr>
                <a:schemeClr val="dk1"/>
              </a:buClr>
              <a:buSzPct val="100000"/>
              <a:buNone/>
            </a:pPr>
            <a:r>
              <a:rPr b="1" i="1" lang="en-US" sz="4000"/>
              <a:t>Turn</a:t>
            </a:r>
            <a:r>
              <a:rPr b="1" lang="en-US" sz="4000"/>
              <a:t> </a:t>
            </a:r>
            <a:r>
              <a:rPr lang="en-US" sz="4000"/>
              <a:t>means to </a:t>
            </a:r>
            <a:r>
              <a:rPr b="1" i="1" lang="en-US" sz="4000"/>
              <a:t>Repent. </a:t>
            </a:r>
            <a:r>
              <a:rPr lang="en-US" sz="4000"/>
              <a:t>Turn from Sin and self 180 degrees.</a:t>
            </a:r>
            <a:endParaRPr i="1" sz="4000"/>
          </a:p>
          <a:p>
            <a:pPr indent="0" lvl="0" marL="0" rtl="0" algn="l">
              <a:lnSpc>
                <a:spcPct val="90000"/>
              </a:lnSpc>
              <a:spcBef>
                <a:spcPts val="1000"/>
              </a:spcBef>
              <a:spcAft>
                <a:spcPts val="0"/>
              </a:spcAft>
              <a:buClr>
                <a:schemeClr val="dk1"/>
              </a:buClr>
              <a:buSzPct val="100000"/>
              <a:buNone/>
            </a:pPr>
            <a:r>
              <a:t/>
            </a:r>
            <a:endParaRPr i="1" sz="4000"/>
          </a:p>
          <a:p>
            <a:pPr indent="0" lvl="0" marL="0" rtl="0" algn="l">
              <a:lnSpc>
                <a:spcPct val="90000"/>
              </a:lnSpc>
              <a:spcBef>
                <a:spcPts val="1000"/>
              </a:spcBef>
              <a:spcAft>
                <a:spcPts val="0"/>
              </a:spcAft>
              <a:buClr>
                <a:schemeClr val="dk1"/>
              </a:buClr>
              <a:buSzPct val="100000"/>
              <a:buNone/>
            </a:pPr>
            <a:r>
              <a:rPr i="1" lang="en-US" sz="4000"/>
              <a:t>“Unless you repent, you will all likewise perish.” </a:t>
            </a:r>
            <a:r>
              <a:rPr lang="en-US" sz="4000"/>
              <a:t>(Luke 13:3)</a:t>
            </a:r>
            <a:endParaRPr sz="3200"/>
          </a:p>
        </p:txBody>
      </p:sp>
      <p:sp>
        <p:nvSpPr>
          <p:cNvPr id="335" name="Google Shape;335;p30"/>
          <p:cNvSpPr/>
          <p:nvPr/>
        </p:nvSpPr>
        <p:spPr>
          <a:xfrm>
            <a:off x="5510370" y="851518"/>
            <a:ext cx="6184806" cy="5154967"/>
          </a:xfrm>
          <a:custGeom>
            <a:rect b="b" l="l" r="r" t="t"/>
            <a:pathLst>
              <a:path extrusionOk="0" h="5154967" w="6184806">
                <a:moveTo>
                  <a:pt x="363179" y="3125191"/>
                </a:moveTo>
                <a:cubicBezTo>
                  <a:pt x="363179" y="3125191"/>
                  <a:pt x="363179" y="3125191"/>
                  <a:pt x="898270" y="3125191"/>
                </a:cubicBezTo>
                <a:cubicBezTo>
                  <a:pt x="931786" y="3125191"/>
                  <a:pt x="964145" y="3143614"/>
                  <a:pt x="980326" y="3173551"/>
                </a:cubicBezTo>
                <a:cubicBezTo>
                  <a:pt x="980326" y="3173551"/>
                  <a:pt x="980326" y="3173551"/>
                  <a:pt x="1248448" y="3635277"/>
                </a:cubicBezTo>
                <a:cubicBezTo>
                  <a:pt x="1265784" y="3664063"/>
                  <a:pt x="1265784" y="3700909"/>
                  <a:pt x="1248448" y="3729695"/>
                </a:cubicBezTo>
                <a:cubicBezTo>
                  <a:pt x="1248448" y="3729695"/>
                  <a:pt x="1248448" y="3729695"/>
                  <a:pt x="980326" y="4191421"/>
                </a:cubicBezTo>
                <a:cubicBezTo>
                  <a:pt x="964145" y="4221358"/>
                  <a:pt x="931786" y="4239781"/>
                  <a:pt x="898270" y="4239781"/>
                </a:cubicBezTo>
                <a:cubicBezTo>
                  <a:pt x="898270" y="4239781"/>
                  <a:pt x="898270" y="4239781"/>
                  <a:pt x="363179" y="4239781"/>
                </a:cubicBezTo>
                <a:cubicBezTo>
                  <a:pt x="328508" y="4239781"/>
                  <a:pt x="297305" y="4221358"/>
                  <a:pt x="279969" y="4191421"/>
                </a:cubicBezTo>
                <a:cubicBezTo>
                  <a:pt x="279969" y="4191421"/>
                  <a:pt x="279969" y="4191421"/>
                  <a:pt x="13002" y="3729695"/>
                </a:cubicBezTo>
                <a:cubicBezTo>
                  <a:pt x="-4334" y="3700909"/>
                  <a:pt x="-4334" y="3664063"/>
                  <a:pt x="13002" y="3635277"/>
                </a:cubicBezTo>
                <a:cubicBezTo>
                  <a:pt x="13002" y="3635277"/>
                  <a:pt x="13002" y="3635277"/>
                  <a:pt x="279969" y="3173551"/>
                </a:cubicBezTo>
                <a:cubicBezTo>
                  <a:pt x="297305" y="3143614"/>
                  <a:pt x="328508" y="3125191"/>
                  <a:pt x="363179" y="3125191"/>
                </a:cubicBezTo>
                <a:close/>
                <a:moveTo>
                  <a:pt x="2489721" y="570035"/>
                </a:moveTo>
                <a:cubicBezTo>
                  <a:pt x="2489721" y="570035"/>
                  <a:pt x="2489721" y="570035"/>
                  <a:pt x="2764862" y="570035"/>
                </a:cubicBezTo>
                <a:lnTo>
                  <a:pt x="2796959" y="570035"/>
                </a:lnTo>
                <a:lnTo>
                  <a:pt x="2827587" y="622777"/>
                </a:lnTo>
                <a:cubicBezTo>
                  <a:pt x="2870233" y="696217"/>
                  <a:pt x="2919858" y="781675"/>
                  <a:pt x="2977604" y="881117"/>
                </a:cubicBezTo>
                <a:cubicBezTo>
                  <a:pt x="3004153" y="925204"/>
                  <a:pt x="3004153" y="981634"/>
                  <a:pt x="2977604" y="1025720"/>
                </a:cubicBezTo>
                <a:cubicBezTo>
                  <a:pt x="2977604" y="1025720"/>
                  <a:pt x="2977604" y="1025720"/>
                  <a:pt x="2566968" y="1732863"/>
                </a:cubicBezTo>
                <a:cubicBezTo>
                  <a:pt x="2542188" y="1778712"/>
                  <a:pt x="2492629" y="1806927"/>
                  <a:pt x="2441299" y="1806927"/>
                </a:cubicBezTo>
                <a:cubicBezTo>
                  <a:pt x="2441299" y="1806927"/>
                  <a:pt x="2441299" y="1806927"/>
                  <a:pt x="1621798" y="1806927"/>
                </a:cubicBezTo>
                <a:cubicBezTo>
                  <a:pt x="1608523" y="1806927"/>
                  <a:pt x="1595580" y="1805163"/>
                  <a:pt x="1583218" y="1801802"/>
                </a:cubicBezTo>
                <a:lnTo>
                  <a:pt x="1556683" y="1790677"/>
                </a:lnTo>
                <a:lnTo>
                  <a:pt x="1572899" y="1762630"/>
                </a:lnTo>
                <a:cubicBezTo>
                  <a:pt x="1719523" y="1509042"/>
                  <a:pt x="1907201" y="1184448"/>
                  <a:pt x="2147429" y="768968"/>
                </a:cubicBezTo>
                <a:cubicBezTo>
                  <a:pt x="2218739" y="645819"/>
                  <a:pt x="2347099" y="570035"/>
                  <a:pt x="2489721" y="570035"/>
                </a:cubicBezTo>
                <a:close/>
                <a:moveTo>
                  <a:pt x="1573268" y="0"/>
                </a:moveTo>
                <a:cubicBezTo>
                  <a:pt x="1573268" y="0"/>
                  <a:pt x="1573268" y="0"/>
                  <a:pt x="2497662" y="0"/>
                </a:cubicBezTo>
                <a:cubicBezTo>
                  <a:pt x="2555561" y="0"/>
                  <a:pt x="2611463" y="31828"/>
                  <a:pt x="2639415" y="83546"/>
                </a:cubicBezTo>
                <a:cubicBezTo>
                  <a:pt x="2639415" y="83546"/>
                  <a:pt x="2639415" y="83546"/>
                  <a:pt x="2887862" y="511387"/>
                </a:cubicBezTo>
                <a:lnTo>
                  <a:pt x="2915928" y="559720"/>
                </a:lnTo>
                <a:lnTo>
                  <a:pt x="2893844" y="559720"/>
                </a:lnTo>
                <a:lnTo>
                  <a:pt x="2789466" y="559720"/>
                </a:lnTo>
                <a:lnTo>
                  <a:pt x="2744122" y="481634"/>
                </a:lnTo>
                <a:cubicBezTo>
                  <a:pt x="2570885" y="183309"/>
                  <a:pt x="2570885" y="183309"/>
                  <a:pt x="2570885" y="183309"/>
                </a:cubicBezTo>
                <a:cubicBezTo>
                  <a:pt x="2546104" y="137459"/>
                  <a:pt x="2496545" y="109243"/>
                  <a:pt x="2445216" y="109243"/>
                </a:cubicBezTo>
                <a:cubicBezTo>
                  <a:pt x="1625714" y="109243"/>
                  <a:pt x="1625714" y="109243"/>
                  <a:pt x="1625714" y="109243"/>
                </a:cubicBezTo>
                <a:cubicBezTo>
                  <a:pt x="1572615" y="109243"/>
                  <a:pt x="1524825" y="137459"/>
                  <a:pt x="1498276" y="183309"/>
                </a:cubicBezTo>
                <a:cubicBezTo>
                  <a:pt x="1089410" y="890450"/>
                  <a:pt x="1089410" y="890450"/>
                  <a:pt x="1089410" y="890450"/>
                </a:cubicBezTo>
                <a:cubicBezTo>
                  <a:pt x="1062860" y="934537"/>
                  <a:pt x="1062860" y="990967"/>
                  <a:pt x="1089410" y="1035054"/>
                </a:cubicBezTo>
                <a:cubicBezTo>
                  <a:pt x="1498276" y="1742196"/>
                  <a:pt x="1498276" y="1742196"/>
                  <a:pt x="1498276" y="1742196"/>
                </a:cubicBezTo>
                <a:cubicBezTo>
                  <a:pt x="1511551" y="1765121"/>
                  <a:pt x="1530135" y="1783637"/>
                  <a:pt x="1552039" y="1796422"/>
                </a:cubicBezTo>
                <a:lnTo>
                  <a:pt x="1558260" y="1799029"/>
                </a:lnTo>
                <a:lnTo>
                  <a:pt x="1524911" y="1856707"/>
                </a:lnTo>
                <a:lnTo>
                  <a:pt x="1500108" y="1899604"/>
                </a:lnTo>
                <a:lnTo>
                  <a:pt x="1525834" y="1910390"/>
                </a:lnTo>
                <a:cubicBezTo>
                  <a:pt x="1539779" y="1914181"/>
                  <a:pt x="1554378" y="1916170"/>
                  <a:pt x="1569352" y="1916170"/>
                </a:cubicBezTo>
                <a:cubicBezTo>
                  <a:pt x="2493745" y="1916170"/>
                  <a:pt x="2493745" y="1916170"/>
                  <a:pt x="2493745" y="1916170"/>
                </a:cubicBezTo>
                <a:cubicBezTo>
                  <a:pt x="2551645" y="1916170"/>
                  <a:pt x="2607546" y="1884345"/>
                  <a:pt x="2635498" y="1832627"/>
                </a:cubicBezTo>
                <a:cubicBezTo>
                  <a:pt x="3098693" y="1034974"/>
                  <a:pt x="3098693" y="1034974"/>
                  <a:pt x="3098693" y="1034974"/>
                </a:cubicBezTo>
                <a:cubicBezTo>
                  <a:pt x="3128641" y="985246"/>
                  <a:pt x="3128641" y="921593"/>
                  <a:pt x="3098693" y="871863"/>
                </a:cubicBezTo>
                <a:cubicBezTo>
                  <a:pt x="3040794" y="772157"/>
                  <a:pt x="2990132" y="684914"/>
                  <a:pt x="2945803" y="608576"/>
                </a:cubicBezTo>
                <a:lnTo>
                  <a:pt x="2923422" y="570035"/>
                </a:lnTo>
                <a:lnTo>
                  <a:pt x="3027104" y="570035"/>
                </a:lnTo>
                <a:cubicBezTo>
                  <a:pt x="3349535" y="570035"/>
                  <a:pt x="3865424" y="570035"/>
                  <a:pt x="4690846" y="570035"/>
                </a:cubicBezTo>
                <a:cubicBezTo>
                  <a:pt x="4828714" y="570035"/>
                  <a:pt x="4961827" y="645819"/>
                  <a:pt x="5028384" y="768968"/>
                </a:cubicBezTo>
                <a:cubicBezTo>
                  <a:pt x="5028384" y="768968"/>
                  <a:pt x="5028384" y="768968"/>
                  <a:pt x="6131323" y="2668304"/>
                </a:cubicBezTo>
                <a:cubicBezTo>
                  <a:pt x="6202634" y="2786717"/>
                  <a:pt x="6202634" y="2938285"/>
                  <a:pt x="6131323" y="3056698"/>
                </a:cubicBezTo>
                <a:cubicBezTo>
                  <a:pt x="6131323" y="3056698"/>
                  <a:pt x="6131323" y="3056698"/>
                  <a:pt x="5028384" y="4956035"/>
                </a:cubicBezTo>
                <a:cubicBezTo>
                  <a:pt x="4961827" y="5079184"/>
                  <a:pt x="4828714" y="5154967"/>
                  <a:pt x="4690846" y="5154967"/>
                </a:cubicBezTo>
                <a:cubicBezTo>
                  <a:pt x="4690846" y="5154967"/>
                  <a:pt x="4690846" y="5154967"/>
                  <a:pt x="2489721" y="5154967"/>
                </a:cubicBezTo>
                <a:cubicBezTo>
                  <a:pt x="2347099" y="5154967"/>
                  <a:pt x="2218739" y="5079184"/>
                  <a:pt x="2147429" y="4956035"/>
                </a:cubicBezTo>
                <a:cubicBezTo>
                  <a:pt x="2147429" y="4956035"/>
                  <a:pt x="2147429" y="4956035"/>
                  <a:pt x="1049243" y="3056698"/>
                </a:cubicBezTo>
                <a:cubicBezTo>
                  <a:pt x="977932" y="2938285"/>
                  <a:pt x="977932" y="2786717"/>
                  <a:pt x="1049243" y="2668304"/>
                </a:cubicBezTo>
                <a:cubicBezTo>
                  <a:pt x="1049243" y="2668304"/>
                  <a:pt x="1049243" y="2668304"/>
                  <a:pt x="1457007" y="1963067"/>
                </a:cubicBezTo>
                <a:lnTo>
                  <a:pt x="1491373" y="1903634"/>
                </a:lnTo>
                <a:lnTo>
                  <a:pt x="1490164" y="1903127"/>
                </a:lnTo>
                <a:cubicBezTo>
                  <a:pt x="1465456" y="1888705"/>
                  <a:pt x="1444493" y="1867820"/>
                  <a:pt x="1429519" y="1841960"/>
                </a:cubicBezTo>
                <a:cubicBezTo>
                  <a:pt x="1429519" y="1841960"/>
                  <a:pt x="1429519" y="1841960"/>
                  <a:pt x="968320" y="1044307"/>
                </a:cubicBezTo>
                <a:cubicBezTo>
                  <a:pt x="938371" y="994579"/>
                  <a:pt x="938371" y="930926"/>
                  <a:pt x="968320" y="881196"/>
                </a:cubicBezTo>
                <a:cubicBezTo>
                  <a:pt x="968320" y="881196"/>
                  <a:pt x="968320" y="881196"/>
                  <a:pt x="1429519" y="83546"/>
                </a:cubicBezTo>
                <a:cubicBezTo>
                  <a:pt x="1459466" y="31828"/>
                  <a:pt x="1513373" y="0"/>
                  <a:pt x="1573268" y="0"/>
                </a:cubicBezTo>
                <a:close/>
              </a:path>
            </a:pathLst>
          </a:custGeom>
          <a:solidFill>
            <a:srgbClr val="7F7F7F">
              <a:alpha val="14901"/>
            </a:srgb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pic>
        <p:nvPicPr>
          <p:cNvPr descr="Logo, sunburst chart&#10;&#10;Description automatically generated" id="336" name="Google Shape;336;p30"/>
          <p:cNvPicPr preferRelativeResize="0"/>
          <p:nvPr/>
        </p:nvPicPr>
        <p:blipFill rotWithShape="1">
          <a:blip r:embed="rId3">
            <a:alphaModFix/>
          </a:blip>
          <a:srcRect b="-1" l="2185" r="565" t="0"/>
          <a:stretch/>
        </p:blipFill>
        <p:spPr>
          <a:xfrm>
            <a:off x="7531503" y="2315215"/>
            <a:ext cx="3217333" cy="2845517"/>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336"/>
                                        </p:tgtEl>
                                        <p:attrNameLst>
                                          <p:attrName>style.visibility</p:attrName>
                                        </p:attrNameLst>
                                      </p:cBhvr>
                                      <p:to>
                                        <p:strVal val="visible"/>
                                      </p:to>
                                    </p:set>
                                    <p:animEffect filter="fade" transition="in">
                                      <p:cBhvr>
                                        <p:cTn dur="700"/>
                                        <p:tgtEl>
                                          <p:spTgt spid="336"/>
                                        </p:tgtEl>
                                      </p:cBhvr>
                                    </p:animEffect>
                                  </p:childTnLst>
                                </p:cTn>
                              </p:par>
                              <p:par>
                                <p:cTn fill="hold" nodeType="withEffect" presetClass="entr" presetID="10" presetSubtype="0">
                                  <p:stCondLst>
                                    <p:cond delay="2000"/>
                                  </p:stCondLst>
                                  <p:childTnLst>
                                    <p:set>
                                      <p:cBhvr>
                                        <p:cTn dur="1" fill="hold">
                                          <p:stCondLst>
                                            <p:cond delay="0"/>
                                          </p:stCondLst>
                                        </p:cTn>
                                        <p:tgtEl>
                                          <p:spTgt spid="334">
                                            <p:txEl>
                                              <p:pRg end="0" st="0"/>
                                            </p:txEl>
                                          </p:spTgt>
                                        </p:tgtEl>
                                        <p:attrNameLst>
                                          <p:attrName>style.visibility</p:attrName>
                                        </p:attrNameLst>
                                      </p:cBhvr>
                                      <p:to>
                                        <p:strVal val="visible"/>
                                      </p:to>
                                    </p:set>
                                    <p:animEffect filter="fade" transition="in">
                                      <p:cBhvr>
                                        <p:cTn dur="400"/>
                                        <p:tgtEl>
                                          <p:spTgt spid="334">
                                            <p:txEl>
                                              <p:pRg end="0" st="0"/>
                                            </p:txEl>
                                          </p:spTgt>
                                        </p:tgtEl>
                                      </p:cBhvr>
                                    </p:animEffect>
                                  </p:childTnLst>
                                </p:cTn>
                              </p:par>
                              <p:par>
                                <p:cTn fill="hold" nodeType="withEffect" presetClass="entr" presetID="10" presetSubtype="0">
                                  <p:stCondLst>
                                    <p:cond delay="2000"/>
                                  </p:stCondLst>
                                  <p:childTnLst>
                                    <p:set>
                                      <p:cBhvr>
                                        <p:cTn dur="1" fill="hold">
                                          <p:stCondLst>
                                            <p:cond delay="0"/>
                                          </p:stCondLst>
                                        </p:cTn>
                                        <p:tgtEl>
                                          <p:spTgt spid="334">
                                            <p:txEl>
                                              <p:pRg end="1" st="1"/>
                                            </p:txEl>
                                          </p:spTgt>
                                        </p:tgtEl>
                                        <p:attrNameLst>
                                          <p:attrName>style.visibility</p:attrName>
                                        </p:attrNameLst>
                                      </p:cBhvr>
                                      <p:to>
                                        <p:strVal val="visible"/>
                                      </p:to>
                                    </p:set>
                                    <p:animEffect filter="fade" transition="in">
                                      <p:cBhvr>
                                        <p:cTn dur="400"/>
                                        <p:tgtEl>
                                          <p:spTgt spid="334">
                                            <p:txEl>
                                              <p:pRg end="1" st="1"/>
                                            </p:txEl>
                                          </p:spTgt>
                                        </p:tgtEl>
                                      </p:cBhvr>
                                    </p:animEffect>
                                  </p:childTnLst>
                                </p:cTn>
                              </p:par>
                              <p:par>
                                <p:cTn fill="hold" nodeType="withEffect" presetClass="entr" presetID="10" presetSubtype="0">
                                  <p:stCondLst>
                                    <p:cond delay="2000"/>
                                  </p:stCondLst>
                                  <p:childTnLst>
                                    <p:set>
                                      <p:cBhvr>
                                        <p:cTn dur="1" fill="hold">
                                          <p:stCondLst>
                                            <p:cond delay="0"/>
                                          </p:stCondLst>
                                        </p:cTn>
                                        <p:tgtEl>
                                          <p:spTgt spid="334">
                                            <p:txEl>
                                              <p:pRg end="2" st="2"/>
                                            </p:txEl>
                                          </p:spTgt>
                                        </p:tgtEl>
                                        <p:attrNameLst>
                                          <p:attrName>style.visibility</p:attrName>
                                        </p:attrNameLst>
                                      </p:cBhvr>
                                      <p:to>
                                        <p:strVal val="visible"/>
                                      </p:to>
                                    </p:set>
                                    <p:animEffect filter="fade" transition="in">
                                      <p:cBhvr>
                                        <p:cTn dur="400"/>
                                        <p:tgtEl>
                                          <p:spTgt spid="334">
                                            <p:txEl>
                                              <p:pRg end="2" st="2"/>
                                            </p:txEl>
                                          </p:spTgt>
                                        </p:tgtEl>
                                      </p:cBhvr>
                                    </p:animEffect>
                                  </p:childTnLst>
                                </p:cTn>
                              </p:par>
                              <p:par>
                                <p:cTn fill="hold" nodeType="withEffect" presetClass="entr" presetID="10" presetSubtype="0">
                                  <p:stCondLst>
                                    <p:cond delay="2000"/>
                                  </p:stCondLst>
                                  <p:childTnLst>
                                    <p:set>
                                      <p:cBhvr>
                                        <p:cTn dur="1" fill="hold">
                                          <p:stCondLst>
                                            <p:cond delay="0"/>
                                          </p:stCondLst>
                                        </p:cTn>
                                        <p:tgtEl>
                                          <p:spTgt spid="334">
                                            <p:txEl>
                                              <p:pRg end="3" st="3"/>
                                            </p:txEl>
                                          </p:spTgt>
                                        </p:tgtEl>
                                        <p:attrNameLst>
                                          <p:attrName>style.visibility</p:attrName>
                                        </p:attrNameLst>
                                      </p:cBhvr>
                                      <p:to>
                                        <p:strVal val="visible"/>
                                      </p:to>
                                    </p:set>
                                    <p:animEffect filter="fade" transition="in">
                                      <p:cBhvr>
                                        <p:cTn dur="400"/>
                                        <p:tgtEl>
                                          <p:spTgt spid="334">
                                            <p:txEl>
                                              <p:pRg end="3" st="3"/>
                                            </p:txEl>
                                          </p:spTgt>
                                        </p:tgtEl>
                                      </p:cBhvr>
                                    </p:animEffect>
                                  </p:childTnLst>
                                </p:cTn>
                              </p:par>
                              <p:par>
                                <p:cTn fill="hold" nodeType="withEffect" presetClass="entr" presetID="10" presetSubtype="0">
                                  <p:stCondLst>
                                    <p:cond delay="2000"/>
                                  </p:stCondLst>
                                  <p:childTnLst>
                                    <p:set>
                                      <p:cBhvr>
                                        <p:cTn dur="1" fill="hold">
                                          <p:stCondLst>
                                            <p:cond delay="0"/>
                                          </p:stCondLst>
                                        </p:cTn>
                                        <p:tgtEl>
                                          <p:spTgt spid="334">
                                            <p:txEl>
                                              <p:pRg end="4" st="4"/>
                                            </p:txEl>
                                          </p:spTgt>
                                        </p:tgtEl>
                                        <p:attrNameLst>
                                          <p:attrName>style.visibility</p:attrName>
                                        </p:attrNameLst>
                                      </p:cBhvr>
                                      <p:to>
                                        <p:strVal val="visible"/>
                                      </p:to>
                                    </p:set>
                                    <p:animEffect filter="fade" transition="in">
                                      <p:cBhvr>
                                        <p:cTn dur="400"/>
                                        <p:tgtEl>
                                          <p:spTgt spid="334">
                                            <p:txEl>
                                              <p:pRg end="4" st="4"/>
                                            </p:txEl>
                                          </p:spTgt>
                                        </p:tgtEl>
                                      </p:cBhvr>
                                    </p:animEffect>
                                  </p:childTnLst>
                                </p:cTn>
                              </p:par>
                              <p:par>
                                <p:cTn fill="hold" nodeType="withEffect" presetClass="entr" presetID="10" presetSubtype="0">
                                  <p:stCondLst>
                                    <p:cond delay="2000"/>
                                  </p:stCondLst>
                                  <p:childTnLst>
                                    <p:set>
                                      <p:cBhvr>
                                        <p:cTn dur="1" fill="hold">
                                          <p:stCondLst>
                                            <p:cond delay="0"/>
                                          </p:stCondLst>
                                        </p:cTn>
                                        <p:tgtEl>
                                          <p:spTgt spid="334">
                                            <p:txEl>
                                              <p:pRg end="5" st="5"/>
                                            </p:txEl>
                                          </p:spTgt>
                                        </p:tgtEl>
                                        <p:attrNameLst>
                                          <p:attrName>style.visibility</p:attrName>
                                        </p:attrNameLst>
                                      </p:cBhvr>
                                      <p:to>
                                        <p:strVal val="visible"/>
                                      </p:to>
                                    </p:set>
                                    <p:animEffect filter="fade" transition="in">
                                      <p:cBhvr>
                                        <p:cTn dur="400"/>
                                        <p:tgtEl>
                                          <p:spTgt spid="334">
                                            <p:txEl>
                                              <p:pRg end="5" st="5"/>
                                            </p:txEl>
                                          </p:spTgt>
                                        </p:tgtEl>
                                      </p:cBhvr>
                                    </p:animEffect>
                                  </p:childTnLst>
                                </p:cTn>
                              </p:par>
                              <p:par>
                                <p:cTn fill="hold" nodeType="withEffect" presetClass="entr" presetID="10" presetSubtype="0">
                                  <p:stCondLst>
                                    <p:cond delay="2000"/>
                                  </p:stCondLst>
                                  <p:childTnLst>
                                    <p:set>
                                      <p:cBhvr>
                                        <p:cTn dur="1" fill="hold">
                                          <p:stCondLst>
                                            <p:cond delay="0"/>
                                          </p:stCondLst>
                                        </p:cTn>
                                        <p:tgtEl>
                                          <p:spTgt spid="334">
                                            <p:txEl>
                                              <p:pRg end="6" st="6"/>
                                            </p:txEl>
                                          </p:spTgt>
                                        </p:tgtEl>
                                        <p:attrNameLst>
                                          <p:attrName>style.visibility</p:attrName>
                                        </p:attrNameLst>
                                      </p:cBhvr>
                                      <p:to>
                                        <p:strVal val="visible"/>
                                      </p:to>
                                    </p:set>
                                    <p:animEffect filter="fade" transition="in">
                                      <p:cBhvr>
                                        <p:cTn dur="400"/>
                                        <p:tgtEl>
                                          <p:spTgt spid="334">
                                            <p:txEl>
                                              <p:pRg end="6" st="6"/>
                                            </p:txEl>
                                          </p:spTgt>
                                        </p:tgtEl>
                                      </p:cBhvr>
                                    </p:animEffect>
                                  </p:childTnLst>
                                </p:cTn>
                              </p:par>
                              <p:par>
                                <p:cTn fill="hold" nodeType="withEffect" presetClass="entr" presetID="10" presetSubtype="0">
                                  <p:stCondLst>
                                    <p:cond delay="2000"/>
                                  </p:stCondLst>
                                  <p:childTnLst>
                                    <p:set>
                                      <p:cBhvr>
                                        <p:cTn dur="1" fill="hold">
                                          <p:stCondLst>
                                            <p:cond delay="0"/>
                                          </p:stCondLst>
                                        </p:cTn>
                                        <p:tgtEl>
                                          <p:spTgt spid="334">
                                            <p:txEl>
                                              <p:pRg end="7" st="7"/>
                                            </p:txEl>
                                          </p:spTgt>
                                        </p:tgtEl>
                                        <p:attrNameLst>
                                          <p:attrName>style.visibility</p:attrName>
                                        </p:attrNameLst>
                                      </p:cBhvr>
                                      <p:to>
                                        <p:strVal val="visible"/>
                                      </p:to>
                                    </p:set>
                                    <p:animEffect filter="fade" transition="in">
                                      <p:cBhvr>
                                        <p:cTn dur="400"/>
                                        <p:tgtEl>
                                          <p:spTgt spid="334">
                                            <p:txEl>
                                              <p:pRg end="7" st="7"/>
                                            </p:txEl>
                                          </p:spTgt>
                                        </p:tgtEl>
                                      </p:cBhvr>
                                    </p:animEffect>
                                  </p:childTnLst>
                                </p:cTn>
                              </p:par>
                              <p:par>
                                <p:cTn fill="hold" nodeType="withEffect" presetClass="entr" presetID="10" presetSubtype="0">
                                  <p:stCondLst>
                                    <p:cond delay="2000"/>
                                  </p:stCondLst>
                                  <p:childTnLst>
                                    <p:set>
                                      <p:cBhvr>
                                        <p:cTn dur="1" fill="hold">
                                          <p:stCondLst>
                                            <p:cond delay="0"/>
                                          </p:stCondLst>
                                        </p:cTn>
                                        <p:tgtEl>
                                          <p:spTgt spid="334">
                                            <p:txEl>
                                              <p:pRg end="8" st="8"/>
                                            </p:txEl>
                                          </p:spTgt>
                                        </p:tgtEl>
                                        <p:attrNameLst>
                                          <p:attrName>style.visibility</p:attrName>
                                        </p:attrNameLst>
                                      </p:cBhvr>
                                      <p:to>
                                        <p:strVal val="visible"/>
                                      </p:to>
                                    </p:set>
                                    <p:animEffect filter="fade" transition="in">
                                      <p:cBhvr>
                                        <p:cTn dur="400"/>
                                        <p:tgtEl>
                                          <p:spTgt spid="334">
                                            <p:txEl>
                                              <p:pRg end="8" st="8"/>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340" name="Shape 340"/>
        <p:cNvGrpSpPr/>
        <p:nvPr/>
      </p:nvGrpSpPr>
      <p:grpSpPr>
        <a:xfrm>
          <a:off x="0" y="0"/>
          <a:ext cx="0" cy="0"/>
          <a:chOff x="0" y="0"/>
          <a:chExt cx="0" cy="0"/>
        </a:xfrm>
      </p:grpSpPr>
      <p:sp>
        <p:nvSpPr>
          <p:cNvPr id="341" name="Google Shape;341;p31"/>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42" name="Google Shape;342;p31"/>
          <p:cNvSpPr txBox="1"/>
          <p:nvPr>
            <p:ph idx="1" type="subTitle"/>
          </p:nvPr>
        </p:nvSpPr>
        <p:spPr>
          <a:xfrm>
            <a:off x="496824" y="365760"/>
            <a:ext cx="6088339" cy="6133514"/>
          </a:xfrm>
          <a:prstGeom prst="rect">
            <a:avLst/>
          </a:prstGeom>
          <a:noFill/>
          <a:ln>
            <a:noFill/>
          </a:ln>
        </p:spPr>
        <p:txBody>
          <a:bodyPr anchorCtr="0" anchor="t" bIns="45700" lIns="91425" spcFirstLastPara="1" rIns="91425" wrap="square" tIns="45700">
            <a:normAutofit fontScale="55000" lnSpcReduction="20000"/>
          </a:bodyPr>
          <a:lstStyle/>
          <a:p>
            <a:pPr indent="0" lvl="0" marL="0" rtl="0" algn="l">
              <a:lnSpc>
                <a:spcPct val="90000"/>
              </a:lnSpc>
              <a:spcBef>
                <a:spcPts val="0"/>
              </a:spcBef>
              <a:spcAft>
                <a:spcPts val="0"/>
              </a:spcAft>
              <a:buClr>
                <a:schemeClr val="dk1"/>
              </a:buClr>
              <a:buSzPct val="100000"/>
              <a:buNone/>
            </a:pPr>
            <a:r>
              <a:rPr b="1" i="1" lang="en-US" sz="4000"/>
              <a:t>Spell the word F.A.I.T.H. out on your hand:</a:t>
            </a:r>
            <a:endParaRPr/>
          </a:p>
          <a:p>
            <a:pPr indent="0" lvl="0" marL="0" rtl="0" algn="l">
              <a:lnSpc>
                <a:spcPct val="90000"/>
              </a:lnSpc>
              <a:spcBef>
                <a:spcPts val="1000"/>
              </a:spcBef>
              <a:spcAft>
                <a:spcPts val="0"/>
              </a:spcAft>
              <a:buClr>
                <a:schemeClr val="dk1"/>
              </a:buClr>
              <a:buSzPct val="100000"/>
              <a:buNone/>
            </a:pPr>
            <a:r>
              <a:rPr b="1" lang="en-US" sz="4000"/>
              <a:t>T </a:t>
            </a:r>
            <a:r>
              <a:rPr lang="en-US" sz="4000"/>
              <a:t>is for Turn</a:t>
            </a:r>
            <a:endParaRPr/>
          </a:p>
          <a:p>
            <a:pPr indent="0" lvl="0" marL="0" rtl="0" algn="l">
              <a:lnSpc>
                <a:spcPct val="90000"/>
              </a:lnSpc>
              <a:spcBef>
                <a:spcPts val="1000"/>
              </a:spcBef>
              <a:spcAft>
                <a:spcPts val="0"/>
              </a:spcAft>
              <a:buClr>
                <a:schemeClr val="dk1"/>
              </a:buClr>
              <a:buSzPct val="100000"/>
              <a:buNone/>
            </a:pPr>
            <a:r>
              <a:t/>
            </a:r>
            <a:endParaRPr sz="4000"/>
          </a:p>
          <a:p>
            <a:pPr indent="0" lvl="0" marL="0" rtl="0" algn="l">
              <a:lnSpc>
                <a:spcPct val="90000"/>
              </a:lnSpc>
              <a:spcBef>
                <a:spcPts val="1000"/>
              </a:spcBef>
              <a:spcAft>
                <a:spcPts val="0"/>
              </a:spcAft>
              <a:buClr>
                <a:schemeClr val="dk1"/>
              </a:buClr>
              <a:buSzPct val="100000"/>
              <a:buNone/>
            </a:pPr>
            <a:r>
              <a:rPr b="1" lang="en-US" sz="4000"/>
              <a:t>Turn to Jesus alone as your Lord and Savior.</a:t>
            </a:r>
            <a:endParaRPr/>
          </a:p>
          <a:p>
            <a:pPr indent="0" lvl="0" marL="0" rtl="0" algn="l">
              <a:lnSpc>
                <a:spcPct val="90000"/>
              </a:lnSpc>
              <a:spcBef>
                <a:spcPts val="1000"/>
              </a:spcBef>
              <a:spcAft>
                <a:spcPts val="0"/>
              </a:spcAft>
              <a:buClr>
                <a:schemeClr val="dk1"/>
              </a:buClr>
              <a:buSzPct val="100000"/>
              <a:buNone/>
            </a:pPr>
            <a:r>
              <a:t/>
            </a:r>
            <a:endParaRPr sz="4000"/>
          </a:p>
          <a:p>
            <a:pPr indent="0" lvl="0" marL="0" rtl="0" algn="l">
              <a:lnSpc>
                <a:spcPct val="90000"/>
              </a:lnSpc>
              <a:spcBef>
                <a:spcPts val="1000"/>
              </a:spcBef>
              <a:spcAft>
                <a:spcPts val="0"/>
              </a:spcAft>
              <a:buClr>
                <a:schemeClr val="dk1"/>
              </a:buClr>
              <a:buSzPct val="100000"/>
              <a:buNone/>
            </a:pPr>
            <a:r>
              <a:rPr i="1" lang="en-US" sz="4000"/>
              <a:t>“I am the way, the truth, and the life. No on comes to the Father except through me.” </a:t>
            </a:r>
            <a:r>
              <a:rPr lang="en-US" sz="4000"/>
              <a:t>(John 14:6)</a:t>
            </a:r>
            <a:endParaRPr/>
          </a:p>
          <a:p>
            <a:pPr indent="0" lvl="0" marL="0" rtl="0" algn="l">
              <a:lnSpc>
                <a:spcPct val="90000"/>
              </a:lnSpc>
              <a:spcBef>
                <a:spcPts val="1000"/>
              </a:spcBef>
              <a:spcAft>
                <a:spcPts val="0"/>
              </a:spcAft>
              <a:buClr>
                <a:schemeClr val="dk1"/>
              </a:buClr>
              <a:buSzPct val="100000"/>
              <a:buNone/>
            </a:pPr>
            <a:r>
              <a:t/>
            </a:r>
            <a:endParaRPr sz="4000"/>
          </a:p>
          <a:p>
            <a:pPr indent="0" lvl="0" marL="0" rtl="0" algn="l">
              <a:lnSpc>
                <a:spcPct val="90000"/>
              </a:lnSpc>
              <a:spcBef>
                <a:spcPts val="1000"/>
              </a:spcBef>
              <a:spcAft>
                <a:spcPts val="0"/>
              </a:spcAft>
              <a:buClr>
                <a:schemeClr val="dk1"/>
              </a:buClr>
              <a:buSzPct val="100000"/>
              <a:buNone/>
            </a:pPr>
            <a:r>
              <a:rPr b="1" lang="en-US" sz="4000"/>
              <a:t>Here is the greatest news of all. </a:t>
            </a:r>
            <a:endParaRPr/>
          </a:p>
          <a:p>
            <a:pPr indent="0" lvl="0" marL="0" rtl="0" algn="l">
              <a:lnSpc>
                <a:spcPct val="90000"/>
              </a:lnSpc>
              <a:spcBef>
                <a:spcPts val="1000"/>
              </a:spcBef>
              <a:spcAft>
                <a:spcPts val="0"/>
              </a:spcAft>
              <a:buClr>
                <a:schemeClr val="dk1"/>
              </a:buClr>
              <a:buSzPct val="100000"/>
              <a:buNone/>
            </a:pPr>
            <a:r>
              <a:t/>
            </a:r>
            <a:endParaRPr sz="4000"/>
          </a:p>
          <a:p>
            <a:pPr indent="0" lvl="0" marL="0" rtl="0" algn="l">
              <a:lnSpc>
                <a:spcPct val="90000"/>
              </a:lnSpc>
              <a:spcBef>
                <a:spcPts val="1000"/>
              </a:spcBef>
              <a:spcAft>
                <a:spcPts val="0"/>
              </a:spcAft>
              <a:buClr>
                <a:schemeClr val="dk1"/>
              </a:buClr>
              <a:buSzPct val="100000"/>
              <a:buNone/>
            </a:pPr>
            <a:r>
              <a:rPr i="1" lang="en-US" sz="4000"/>
              <a:t>“If you confess with your mouth, ‘Jesus is Lord,’ and believe in your heart that God raised Him from the dead, you will be saved. With the heart one believes, resulting in righteousness, and with the mouth one confesses, resulting in salvation.” </a:t>
            </a:r>
            <a:r>
              <a:rPr lang="en-US" sz="4000"/>
              <a:t>(Rom. 10:9-10)</a:t>
            </a:r>
            <a:endParaRPr/>
          </a:p>
          <a:p>
            <a:pPr indent="0" lvl="0" marL="0" rtl="0" algn="l">
              <a:lnSpc>
                <a:spcPct val="90000"/>
              </a:lnSpc>
              <a:spcBef>
                <a:spcPts val="1000"/>
              </a:spcBef>
              <a:spcAft>
                <a:spcPts val="0"/>
              </a:spcAft>
              <a:buClr>
                <a:schemeClr val="dk1"/>
              </a:buClr>
              <a:buSzPct val="100000"/>
              <a:buNone/>
            </a:pPr>
            <a:r>
              <a:t/>
            </a:r>
            <a:endParaRPr i="1" sz="4000"/>
          </a:p>
          <a:p>
            <a:pPr indent="0" lvl="0" marL="0" rtl="0" algn="l">
              <a:lnSpc>
                <a:spcPct val="90000"/>
              </a:lnSpc>
              <a:spcBef>
                <a:spcPts val="1000"/>
              </a:spcBef>
              <a:spcAft>
                <a:spcPts val="0"/>
              </a:spcAft>
              <a:buClr>
                <a:schemeClr val="dk1"/>
              </a:buClr>
              <a:buSzPct val="100000"/>
              <a:buNone/>
            </a:pPr>
            <a:r>
              <a:rPr b="1" lang="en-US" sz="4000"/>
              <a:t>Transition: </a:t>
            </a:r>
            <a:r>
              <a:rPr lang="en-US" sz="4000"/>
              <a:t>What happens if a person is willing to repent of their sins and confess Christ?</a:t>
            </a:r>
            <a:endParaRPr/>
          </a:p>
          <a:p>
            <a:pPr indent="0" lvl="0" marL="0" rtl="0" algn="l">
              <a:lnSpc>
                <a:spcPct val="90000"/>
              </a:lnSpc>
              <a:spcBef>
                <a:spcPts val="1000"/>
              </a:spcBef>
              <a:spcAft>
                <a:spcPts val="0"/>
              </a:spcAft>
              <a:buClr>
                <a:schemeClr val="dk1"/>
              </a:buClr>
              <a:buSzPct val="100000"/>
              <a:buNone/>
            </a:pPr>
            <a:r>
              <a:t/>
            </a:r>
            <a:endParaRPr sz="3200"/>
          </a:p>
        </p:txBody>
      </p:sp>
      <p:sp>
        <p:nvSpPr>
          <p:cNvPr id="343" name="Google Shape;343;p31"/>
          <p:cNvSpPr/>
          <p:nvPr/>
        </p:nvSpPr>
        <p:spPr>
          <a:xfrm>
            <a:off x="5510370" y="851518"/>
            <a:ext cx="6184806" cy="5154967"/>
          </a:xfrm>
          <a:custGeom>
            <a:rect b="b" l="l" r="r" t="t"/>
            <a:pathLst>
              <a:path extrusionOk="0" h="5154967" w="6184806">
                <a:moveTo>
                  <a:pt x="363179" y="3125191"/>
                </a:moveTo>
                <a:cubicBezTo>
                  <a:pt x="363179" y="3125191"/>
                  <a:pt x="363179" y="3125191"/>
                  <a:pt x="898270" y="3125191"/>
                </a:cubicBezTo>
                <a:cubicBezTo>
                  <a:pt x="931786" y="3125191"/>
                  <a:pt x="964145" y="3143614"/>
                  <a:pt x="980326" y="3173551"/>
                </a:cubicBezTo>
                <a:cubicBezTo>
                  <a:pt x="980326" y="3173551"/>
                  <a:pt x="980326" y="3173551"/>
                  <a:pt x="1248448" y="3635277"/>
                </a:cubicBezTo>
                <a:cubicBezTo>
                  <a:pt x="1265784" y="3664063"/>
                  <a:pt x="1265784" y="3700909"/>
                  <a:pt x="1248448" y="3729695"/>
                </a:cubicBezTo>
                <a:cubicBezTo>
                  <a:pt x="1248448" y="3729695"/>
                  <a:pt x="1248448" y="3729695"/>
                  <a:pt x="980326" y="4191421"/>
                </a:cubicBezTo>
                <a:cubicBezTo>
                  <a:pt x="964145" y="4221358"/>
                  <a:pt x="931786" y="4239781"/>
                  <a:pt x="898270" y="4239781"/>
                </a:cubicBezTo>
                <a:cubicBezTo>
                  <a:pt x="898270" y="4239781"/>
                  <a:pt x="898270" y="4239781"/>
                  <a:pt x="363179" y="4239781"/>
                </a:cubicBezTo>
                <a:cubicBezTo>
                  <a:pt x="328508" y="4239781"/>
                  <a:pt x="297305" y="4221358"/>
                  <a:pt x="279969" y="4191421"/>
                </a:cubicBezTo>
                <a:cubicBezTo>
                  <a:pt x="279969" y="4191421"/>
                  <a:pt x="279969" y="4191421"/>
                  <a:pt x="13002" y="3729695"/>
                </a:cubicBezTo>
                <a:cubicBezTo>
                  <a:pt x="-4334" y="3700909"/>
                  <a:pt x="-4334" y="3664063"/>
                  <a:pt x="13002" y="3635277"/>
                </a:cubicBezTo>
                <a:cubicBezTo>
                  <a:pt x="13002" y="3635277"/>
                  <a:pt x="13002" y="3635277"/>
                  <a:pt x="279969" y="3173551"/>
                </a:cubicBezTo>
                <a:cubicBezTo>
                  <a:pt x="297305" y="3143614"/>
                  <a:pt x="328508" y="3125191"/>
                  <a:pt x="363179" y="3125191"/>
                </a:cubicBezTo>
                <a:close/>
                <a:moveTo>
                  <a:pt x="2489721" y="570035"/>
                </a:moveTo>
                <a:cubicBezTo>
                  <a:pt x="2489721" y="570035"/>
                  <a:pt x="2489721" y="570035"/>
                  <a:pt x="2764862" y="570035"/>
                </a:cubicBezTo>
                <a:lnTo>
                  <a:pt x="2796959" y="570035"/>
                </a:lnTo>
                <a:lnTo>
                  <a:pt x="2827587" y="622777"/>
                </a:lnTo>
                <a:cubicBezTo>
                  <a:pt x="2870233" y="696217"/>
                  <a:pt x="2919858" y="781675"/>
                  <a:pt x="2977604" y="881117"/>
                </a:cubicBezTo>
                <a:cubicBezTo>
                  <a:pt x="3004153" y="925204"/>
                  <a:pt x="3004153" y="981634"/>
                  <a:pt x="2977604" y="1025720"/>
                </a:cubicBezTo>
                <a:cubicBezTo>
                  <a:pt x="2977604" y="1025720"/>
                  <a:pt x="2977604" y="1025720"/>
                  <a:pt x="2566968" y="1732863"/>
                </a:cubicBezTo>
                <a:cubicBezTo>
                  <a:pt x="2542188" y="1778712"/>
                  <a:pt x="2492629" y="1806927"/>
                  <a:pt x="2441299" y="1806927"/>
                </a:cubicBezTo>
                <a:cubicBezTo>
                  <a:pt x="2441299" y="1806927"/>
                  <a:pt x="2441299" y="1806927"/>
                  <a:pt x="1621798" y="1806927"/>
                </a:cubicBezTo>
                <a:cubicBezTo>
                  <a:pt x="1608523" y="1806927"/>
                  <a:pt x="1595580" y="1805163"/>
                  <a:pt x="1583218" y="1801802"/>
                </a:cubicBezTo>
                <a:lnTo>
                  <a:pt x="1556683" y="1790677"/>
                </a:lnTo>
                <a:lnTo>
                  <a:pt x="1572899" y="1762630"/>
                </a:lnTo>
                <a:cubicBezTo>
                  <a:pt x="1719523" y="1509042"/>
                  <a:pt x="1907201" y="1184448"/>
                  <a:pt x="2147429" y="768968"/>
                </a:cubicBezTo>
                <a:cubicBezTo>
                  <a:pt x="2218739" y="645819"/>
                  <a:pt x="2347099" y="570035"/>
                  <a:pt x="2489721" y="570035"/>
                </a:cubicBezTo>
                <a:close/>
                <a:moveTo>
                  <a:pt x="1573268" y="0"/>
                </a:moveTo>
                <a:cubicBezTo>
                  <a:pt x="1573268" y="0"/>
                  <a:pt x="1573268" y="0"/>
                  <a:pt x="2497662" y="0"/>
                </a:cubicBezTo>
                <a:cubicBezTo>
                  <a:pt x="2555561" y="0"/>
                  <a:pt x="2611463" y="31828"/>
                  <a:pt x="2639415" y="83546"/>
                </a:cubicBezTo>
                <a:cubicBezTo>
                  <a:pt x="2639415" y="83546"/>
                  <a:pt x="2639415" y="83546"/>
                  <a:pt x="2887862" y="511387"/>
                </a:cubicBezTo>
                <a:lnTo>
                  <a:pt x="2915928" y="559720"/>
                </a:lnTo>
                <a:lnTo>
                  <a:pt x="2893844" y="559720"/>
                </a:lnTo>
                <a:lnTo>
                  <a:pt x="2789466" y="559720"/>
                </a:lnTo>
                <a:lnTo>
                  <a:pt x="2744122" y="481634"/>
                </a:lnTo>
                <a:cubicBezTo>
                  <a:pt x="2570885" y="183309"/>
                  <a:pt x="2570885" y="183309"/>
                  <a:pt x="2570885" y="183309"/>
                </a:cubicBezTo>
                <a:cubicBezTo>
                  <a:pt x="2546104" y="137459"/>
                  <a:pt x="2496545" y="109243"/>
                  <a:pt x="2445216" y="109243"/>
                </a:cubicBezTo>
                <a:cubicBezTo>
                  <a:pt x="1625714" y="109243"/>
                  <a:pt x="1625714" y="109243"/>
                  <a:pt x="1625714" y="109243"/>
                </a:cubicBezTo>
                <a:cubicBezTo>
                  <a:pt x="1572615" y="109243"/>
                  <a:pt x="1524825" y="137459"/>
                  <a:pt x="1498276" y="183309"/>
                </a:cubicBezTo>
                <a:cubicBezTo>
                  <a:pt x="1089410" y="890450"/>
                  <a:pt x="1089410" y="890450"/>
                  <a:pt x="1089410" y="890450"/>
                </a:cubicBezTo>
                <a:cubicBezTo>
                  <a:pt x="1062860" y="934537"/>
                  <a:pt x="1062860" y="990967"/>
                  <a:pt x="1089410" y="1035054"/>
                </a:cubicBezTo>
                <a:cubicBezTo>
                  <a:pt x="1498276" y="1742196"/>
                  <a:pt x="1498276" y="1742196"/>
                  <a:pt x="1498276" y="1742196"/>
                </a:cubicBezTo>
                <a:cubicBezTo>
                  <a:pt x="1511551" y="1765121"/>
                  <a:pt x="1530135" y="1783637"/>
                  <a:pt x="1552039" y="1796422"/>
                </a:cubicBezTo>
                <a:lnTo>
                  <a:pt x="1558260" y="1799029"/>
                </a:lnTo>
                <a:lnTo>
                  <a:pt x="1524911" y="1856707"/>
                </a:lnTo>
                <a:lnTo>
                  <a:pt x="1500108" y="1899604"/>
                </a:lnTo>
                <a:lnTo>
                  <a:pt x="1525834" y="1910390"/>
                </a:lnTo>
                <a:cubicBezTo>
                  <a:pt x="1539779" y="1914181"/>
                  <a:pt x="1554378" y="1916170"/>
                  <a:pt x="1569352" y="1916170"/>
                </a:cubicBezTo>
                <a:cubicBezTo>
                  <a:pt x="2493745" y="1916170"/>
                  <a:pt x="2493745" y="1916170"/>
                  <a:pt x="2493745" y="1916170"/>
                </a:cubicBezTo>
                <a:cubicBezTo>
                  <a:pt x="2551645" y="1916170"/>
                  <a:pt x="2607546" y="1884345"/>
                  <a:pt x="2635498" y="1832627"/>
                </a:cubicBezTo>
                <a:cubicBezTo>
                  <a:pt x="3098693" y="1034974"/>
                  <a:pt x="3098693" y="1034974"/>
                  <a:pt x="3098693" y="1034974"/>
                </a:cubicBezTo>
                <a:cubicBezTo>
                  <a:pt x="3128641" y="985246"/>
                  <a:pt x="3128641" y="921593"/>
                  <a:pt x="3098693" y="871863"/>
                </a:cubicBezTo>
                <a:cubicBezTo>
                  <a:pt x="3040794" y="772157"/>
                  <a:pt x="2990132" y="684914"/>
                  <a:pt x="2945803" y="608576"/>
                </a:cubicBezTo>
                <a:lnTo>
                  <a:pt x="2923422" y="570035"/>
                </a:lnTo>
                <a:lnTo>
                  <a:pt x="3027104" y="570035"/>
                </a:lnTo>
                <a:cubicBezTo>
                  <a:pt x="3349535" y="570035"/>
                  <a:pt x="3865424" y="570035"/>
                  <a:pt x="4690846" y="570035"/>
                </a:cubicBezTo>
                <a:cubicBezTo>
                  <a:pt x="4828714" y="570035"/>
                  <a:pt x="4961827" y="645819"/>
                  <a:pt x="5028384" y="768968"/>
                </a:cubicBezTo>
                <a:cubicBezTo>
                  <a:pt x="5028384" y="768968"/>
                  <a:pt x="5028384" y="768968"/>
                  <a:pt x="6131323" y="2668304"/>
                </a:cubicBezTo>
                <a:cubicBezTo>
                  <a:pt x="6202634" y="2786717"/>
                  <a:pt x="6202634" y="2938285"/>
                  <a:pt x="6131323" y="3056698"/>
                </a:cubicBezTo>
                <a:cubicBezTo>
                  <a:pt x="6131323" y="3056698"/>
                  <a:pt x="6131323" y="3056698"/>
                  <a:pt x="5028384" y="4956035"/>
                </a:cubicBezTo>
                <a:cubicBezTo>
                  <a:pt x="4961827" y="5079184"/>
                  <a:pt x="4828714" y="5154967"/>
                  <a:pt x="4690846" y="5154967"/>
                </a:cubicBezTo>
                <a:cubicBezTo>
                  <a:pt x="4690846" y="5154967"/>
                  <a:pt x="4690846" y="5154967"/>
                  <a:pt x="2489721" y="5154967"/>
                </a:cubicBezTo>
                <a:cubicBezTo>
                  <a:pt x="2347099" y="5154967"/>
                  <a:pt x="2218739" y="5079184"/>
                  <a:pt x="2147429" y="4956035"/>
                </a:cubicBezTo>
                <a:cubicBezTo>
                  <a:pt x="2147429" y="4956035"/>
                  <a:pt x="2147429" y="4956035"/>
                  <a:pt x="1049243" y="3056698"/>
                </a:cubicBezTo>
                <a:cubicBezTo>
                  <a:pt x="977932" y="2938285"/>
                  <a:pt x="977932" y="2786717"/>
                  <a:pt x="1049243" y="2668304"/>
                </a:cubicBezTo>
                <a:cubicBezTo>
                  <a:pt x="1049243" y="2668304"/>
                  <a:pt x="1049243" y="2668304"/>
                  <a:pt x="1457007" y="1963067"/>
                </a:cubicBezTo>
                <a:lnTo>
                  <a:pt x="1491373" y="1903634"/>
                </a:lnTo>
                <a:lnTo>
                  <a:pt x="1490164" y="1903127"/>
                </a:lnTo>
                <a:cubicBezTo>
                  <a:pt x="1465456" y="1888705"/>
                  <a:pt x="1444493" y="1867820"/>
                  <a:pt x="1429519" y="1841960"/>
                </a:cubicBezTo>
                <a:cubicBezTo>
                  <a:pt x="1429519" y="1841960"/>
                  <a:pt x="1429519" y="1841960"/>
                  <a:pt x="968320" y="1044307"/>
                </a:cubicBezTo>
                <a:cubicBezTo>
                  <a:pt x="938371" y="994579"/>
                  <a:pt x="938371" y="930926"/>
                  <a:pt x="968320" y="881196"/>
                </a:cubicBezTo>
                <a:cubicBezTo>
                  <a:pt x="968320" y="881196"/>
                  <a:pt x="968320" y="881196"/>
                  <a:pt x="1429519" y="83546"/>
                </a:cubicBezTo>
                <a:cubicBezTo>
                  <a:pt x="1459466" y="31828"/>
                  <a:pt x="1513373" y="0"/>
                  <a:pt x="1573268" y="0"/>
                </a:cubicBezTo>
                <a:close/>
              </a:path>
            </a:pathLst>
          </a:custGeom>
          <a:solidFill>
            <a:srgbClr val="7F7F7F">
              <a:alpha val="14901"/>
            </a:srgb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pic>
        <p:nvPicPr>
          <p:cNvPr descr="Logo, sunburst chart&#10;&#10;Description automatically generated" id="344" name="Google Shape;344;p31"/>
          <p:cNvPicPr preferRelativeResize="0"/>
          <p:nvPr/>
        </p:nvPicPr>
        <p:blipFill rotWithShape="1">
          <a:blip r:embed="rId3">
            <a:alphaModFix/>
          </a:blip>
          <a:srcRect b="-1" l="2185" r="565" t="0"/>
          <a:stretch/>
        </p:blipFill>
        <p:spPr>
          <a:xfrm>
            <a:off x="7531503" y="2315215"/>
            <a:ext cx="3217333" cy="2845517"/>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344"/>
                                        </p:tgtEl>
                                        <p:attrNameLst>
                                          <p:attrName>style.visibility</p:attrName>
                                        </p:attrNameLst>
                                      </p:cBhvr>
                                      <p:to>
                                        <p:strVal val="visible"/>
                                      </p:to>
                                    </p:set>
                                    <p:animEffect filter="fade" transition="in">
                                      <p:cBhvr>
                                        <p:cTn dur="700"/>
                                        <p:tgtEl>
                                          <p:spTgt spid="344"/>
                                        </p:tgtEl>
                                      </p:cBhvr>
                                    </p:animEffect>
                                  </p:childTnLst>
                                </p:cTn>
                              </p:par>
                              <p:par>
                                <p:cTn fill="hold" nodeType="withEffect" presetClass="entr" presetID="10" presetSubtype="0">
                                  <p:stCondLst>
                                    <p:cond delay="2000"/>
                                  </p:stCondLst>
                                  <p:childTnLst>
                                    <p:set>
                                      <p:cBhvr>
                                        <p:cTn dur="1" fill="hold">
                                          <p:stCondLst>
                                            <p:cond delay="0"/>
                                          </p:stCondLst>
                                        </p:cTn>
                                        <p:tgtEl>
                                          <p:spTgt spid="342">
                                            <p:txEl>
                                              <p:pRg end="0" st="0"/>
                                            </p:txEl>
                                          </p:spTgt>
                                        </p:tgtEl>
                                        <p:attrNameLst>
                                          <p:attrName>style.visibility</p:attrName>
                                        </p:attrNameLst>
                                      </p:cBhvr>
                                      <p:to>
                                        <p:strVal val="visible"/>
                                      </p:to>
                                    </p:set>
                                    <p:animEffect filter="fade" transition="in">
                                      <p:cBhvr>
                                        <p:cTn dur="400"/>
                                        <p:tgtEl>
                                          <p:spTgt spid="342">
                                            <p:txEl>
                                              <p:pRg end="0" st="0"/>
                                            </p:txEl>
                                          </p:spTgt>
                                        </p:tgtEl>
                                      </p:cBhvr>
                                    </p:animEffect>
                                  </p:childTnLst>
                                </p:cTn>
                              </p:par>
                              <p:par>
                                <p:cTn fill="hold" nodeType="withEffect" presetClass="entr" presetID="10" presetSubtype="0">
                                  <p:stCondLst>
                                    <p:cond delay="2000"/>
                                  </p:stCondLst>
                                  <p:childTnLst>
                                    <p:set>
                                      <p:cBhvr>
                                        <p:cTn dur="1" fill="hold">
                                          <p:stCondLst>
                                            <p:cond delay="0"/>
                                          </p:stCondLst>
                                        </p:cTn>
                                        <p:tgtEl>
                                          <p:spTgt spid="342">
                                            <p:txEl>
                                              <p:pRg end="1" st="1"/>
                                            </p:txEl>
                                          </p:spTgt>
                                        </p:tgtEl>
                                        <p:attrNameLst>
                                          <p:attrName>style.visibility</p:attrName>
                                        </p:attrNameLst>
                                      </p:cBhvr>
                                      <p:to>
                                        <p:strVal val="visible"/>
                                      </p:to>
                                    </p:set>
                                    <p:animEffect filter="fade" transition="in">
                                      <p:cBhvr>
                                        <p:cTn dur="400"/>
                                        <p:tgtEl>
                                          <p:spTgt spid="342">
                                            <p:txEl>
                                              <p:pRg end="1" st="1"/>
                                            </p:txEl>
                                          </p:spTgt>
                                        </p:tgtEl>
                                      </p:cBhvr>
                                    </p:animEffect>
                                  </p:childTnLst>
                                </p:cTn>
                              </p:par>
                              <p:par>
                                <p:cTn fill="hold" nodeType="withEffect" presetClass="entr" presetID="10" presetSubtype="0">
                                  <p:stCondLst>
                                    <p:cond delay="2000"/>
                                  </p:stCondLst>
                                  <p:childTnLst>
                                    <p:set>
                                      <p:cBhvr>
                                        <p:cTn dur="1" fill="hold">
                                          <p:stCondLst>
                                            <p:cond delay="0"/>
                                          </p:stCondLst>
                                        </p:cTn>
                                        <p:tgtEl>
                                          <p:spTgt spid="342">
                                            <p:txEl>
                                              <p:pRg end="2" st="2"/>
                                            </p:txEl>
                                          </p:spTgt>
                                        </p:tgtEl>
                                        <p:attrNameLst>
                                          <p:attrName>style.visibility</p:attrName>
                                        </p:attrNameLst>
                                      </p:cBhvr>
                                      <p:to>
                                        <p:strVal val="visible"/>
                                      </p:to>
                                    </p:set>
                                    <p:animEffect filter="fade" transition="in">
                                      <p:cBhvr>
                                        <p:cTn dur="400"/>
                                        <p:tgtEl>
                                          <p:spTgt spid="342">
                                            <p:txEl>
                                              <p:pRg end="2" st="2"/>
                                            </p:txEl>
                                          </p:spTgt>
                                        </p:tgtEl>
                                      </p:cBhvr>
                                    </p:animEffect>
                                  </p:childTnLst>
                                </p:cTn>
                              </p:par>
                              <p:par>
                                <p:cTn fill="hold" nodeType="withEffect" presetClass="entr" presetID="10" presetSubtype="0">
                                  <p:stCondLst>
                                    <p:cond delay="2000"/>
                                  </p:stCondLst>
                                  <p:childTnLst>
                                    <p:set>
                                      <p:cBhvr>
                                        <p:cTn dur="1" fill="hold">
                                          <p:stCondLst>
                                            <p:cond delay="0"/>
                                          </p:stCondLst>
                                        </p:cTn>
                                        <p:tgtEl>
                                          <p:spTgt spid="342">
                                            <p:txEl>
                                              <p:pRg end="3" st="3"/>
                                            </p:txEl>
                                          </p:spTgt>
                                        </p:tgtEl>
                                        <p:attrNameLst>
                                          <p:attrName>style.visibility</p:attrName>
                                        </p:attrNameLst>
                                      </p:cBhvr>
                                      <p:to>
                                        <p:strVal val="visible"/>
                                      </p:to>
                                    </p:set>
                                    <p:animEffect filter="fade" transition="in">
                                      <p:cBhvr>
                                        <p:cTn dur="400"/>
                                        <p:tgtEl>
                                          <p:spTgt spid="342">
                                            <p:txEl>
                                              <p:pRg end="3" st="3"/>
                                            </p:txEl>
                                          </p:spTgt>
                                        </p:tgtEl>
                                      </p:cBhvr>
                                    </p:animEffect>
                                  </p:childTnLst>
                                </p:cTn>
                              </p:par>
                              <p:par>
                                <p:cTn fill="hold" nodeType="withEffect" presetClass="entr" presetID="10" presetSubtype="0">
                                  <p:stCondLst>
                                    <p:cond delay="2000"/>
                                  </p:stCondLst>
                                  <p:childTnLst>
                                    <p:set>
                                      <p:cBhvr>
                                        <p:cTn dur="1" fill="hold">
                                          <p:stCondLst>
                                            <p:cond delay="0"/>
                                          </p:stCondLst>
                                        </p:cTn>
                                        <p:tgtEl>
                                          <p:spTgt spid="342">
                                            <p:txEl>
                                              <p:pRg end="4" st="4"/>
                                            </p:txEl>
                                          </p:spTgt>
                                        </p:tgtEl>
                                        <p:attrNameLst>
                                          <p:attrName>style.visibility</p:attrName>
                                        </p:attrNameLst>
                                      </p:cBhvr>
                                      <p:to>
                                        <p:strVal val="visible"/>
                                      </p:to>
                                    </p:set>
                                    <p:animEffect filter="fade" transition="in">
                                      <p:cBhvr>
                                        <p:cTn dur="400"/>
                                        <p:tgtEl>
                                          <p:spTgt spid="342">
                                            <p:txEl>
                                              <p:pRg end="4" st="4"/>
                                            </p:txEl>
                                          </p:spTgt>
                                        </p:tgtEl>
                                      </p:cBhvr>
                                    </p:animEffect>
                                  </p:childTnLst>
                                </p:cTn>
                              </p:par>
                              <p:par>
                                <p:cTn fill="hold" nodeType="withEffect" presetClass="entr" presetID="10" presetSubtype="0">
                                  <p:stCondLst>
                                    <p:cond delay="2000"/>
                                  </p:stCondLst>
                                  <p:childTnLst>
                                    <p:set>
                                      <p:cBhvr>
                                        <p:cTn dur="1" fill="hold">
                                          <p:stCondLst>
                                            <p:cond delay="0"/>
                                          </p:stCondLst>
                                        </p:cTn>
                                        <p:tgtEl>
                                          <p:spTgt spid="342">
                                            <p:txEl>
                                              <p:pRg end="5" st="5"/>
                                            </p:txEl>
                                          </p:spTgt>
                                        </p:tgtEl>
                                        <p:attrNameLst>
                                          <p:attrName>style.visibility</p:attrName>
                                        </p:attrNameLst>
                                      </p:cBhvr>
                                      <p:to>
                                        <p:strVal val="visible"/>
                                      </p:to>
                                    </p:set>
                                    <p:animEffect filter="fade" transition="in">
                                      <p:cBhvr>
                                        <p:cTn dur="400"/>
                                        <p:tgtEl>
                                          <p:spTgt spid="342">
                                            <p:txEl>
                                              <p:pRg end="5" st="5"/>
                                            </p:txEl>
                                          </p:spTgt>
                                        </p:tgtEl>
                                      </p:cBhvr>
                                    </p:animEffect>
                                  </p:childTnLst>
                                </p:cTn>
                              </p:par>
                              <p:par>
                                <p:cTn fill="hold" nodeType="withEffect" presetClass="entr" presetID="10" presetSubtype="0">
                                  <p:stCondLst>
                                    <p:cond delay="2000"/>
                                  </p:stCondLst>
                                  <p:childTnLst>
                                    <p:set>
                                      <p:cBhvr>
                                        <p:cTn dur="1" fill="hold">
                                          <p:stCondLst>
                                            <p:cond delay="0"/>
                                          </p:stCondLst>
                                        </p:cTn>
                                        <p:tgtEl>
                                          <p:spTgt spid="342">
                                            <p:txEl>
                                              <p:pRg end="6" st="6"/>
                                            </p:txEl>
                                          </p:spTgt>
                                        </p:tgtEl>
                                        <p:attrNameLst>
                                          <p:attrName>style.visibility</p:attrName>
                                        </p:attrNameLst>
                                      </p:cBhvr>
                                      <p:to>
                                        <p:strVal val="visible"/>
                                      </p:to>
                                    </p:set>
                                    <p:animEffect filter="fade" transition="in">
                                      <p:cBhvr>
                                        <p:cTn dur="400"/>
                                        <p:tgtEl>
                                          <p:spTgt spid="342">
                                            <p:txEl>
                                              <p:pRg end="6" st="6"/>
                                            </p:txEl>
                                          </p:spTgt>
                                        </p:tgtEl>
                                      </p:cBhvr>
                                    </p:animEffect>
                                  </p:childTnLst>
                                </p:cTn>
                              </p:par>
                              <p:par>
                                <p:cTn fill="hold" nodeType="withEffect" presetClass="entr" presetID="10" presetSubtype="0">
                                  <p:stCondLst>
                                    <p:cond delay="2000"/>
                                  </p:stCondLst>
                                  <p:childTnLst>
                                    <p:set>
                                      <p:cBhvr>
                                        <p:cTn dur="1" fill="hold">
                                          <p:stCondLst>
                                            <p:cond delay="0"/>
                                          </p:stCondLst>
                                        </p:cTn>
                                        <p:tgtEl>
                                          <p:spTgt spid="342">
                                            <p:txEl>
                                              <p:pRg end="7" st="7"/>
                                            </p:txEl>
                                          </p:spTgt>
                                        </p:tgtEl>
                                        <p:attrNameLst>
                                          <p:attrName>style.visibility</p:attrName>
                                        </p:attrNameLst>
                                      </p:cBhvr>
                                      <p:to>
                                        <p:strVal val="visible"/>
                                      </p:to>
                                    </p:set>
                                    <p:animEffect filter="fade" transition="in">
                                      <p:cBhvr>
                                        <p:cTn dur="400"/>
                                        <p:tgtEl>
                                          <p:spTgt spid="342">
                                            <p:txEl>
                                              <p:pRg end="7" st="7"/>
                                            </p:txEl>
                                          </p:spTgt>
                                        </p:tgtEl>
                                      </p:cBhvr>
                                    </p:animEffect>
                                  </p:childTnLst>
                                </p:cTn>
                              </p:par>
                              <p:par>
                                <p:cTn fill="hold" nodeType="withEffect" presetClass="entr" presetID="10" presetSubtype="0">
                                  <p:stCondLst>
                                    <p:cond delay="2000"/>
                                  </p:stCondLst>
                                  <p:childTnLst>
                                    <p:set>
                                      <p:cBhvr>
                                        <p:cTn dur="1" fill="hold">
                                          <p:stCondLst>
                                            <p:cond delay="0"/>
                                          </p:stCondLst>
                                        </p:cTn>
                                        <p:tgtEl>
                                          <p:spTgt spid="342">
                                            <p:txEl>
                                              <p:pRg end="8" st="8"/>
                                            </p:txEl>
                                          </p:spTgt>
                                        </p:tgtEl>
                                        <p:attrNameLst>
                                          <p:attrName>style.visibility</p:attrName>
                                        </p:attrNameLst>
                                      </p:cBhvr>
                                      <p:to>
                                        <p:strVal val="visible"/>
                                      </p:to>
                                    </p:set>
                                    <p:animEffect filter="fade" transition="in">
                                      <p:cBhvr>
                                        <p:cTn dur="400"/>
                                        <p:tgtEl>
                                          <p:spTgt spid="342">
                                            <p:txEl>
                                              <p:pRg end="8" st="8"/>
                                            </p:txEl>
                                          </p:spTgt>
                                        </p:tgtEl>
                                      </p:cBhvr>
                                    </p:animEffect>
                                  </p:childTnLst>
                                </p:cTn>
                              </p:par>
                              <p:par>
                                <p:cTn fill="hold" nodeType="withEffect" presetClass="entr" presetID="10" presetSubtype="0">
                                  <p:stCondLst>
                                    <p:cond delay="2000"/>
                                  </p:stCondLst>
                                  <p:childTnLst>
                                    <p:set>
                                      <p:cBhvr>
                                        <p:cTn dur="1" fill="hold">
                                          <p:stCondLst>
                                            <p:cond delay="0"/>
                                          </p:stCondLst>
                                        </p:cTn>
                                        <p:tgtEl>
                                          <p:spTgt spid="342">
                                            <p:txEl>
                                              <p:pRg end="9" st="9"/>
                                            </p:txEl>
                                          </p:spTgt>
                                        </p:tgtEl>
                                        <p:attrNameLst>
                                          <p:attrName>style.visibility</p:attrName>
                                        </p:attrNameLst>
                                      </p:cBhvr>
                                      <p:to>
                                        <p:strVal val="visible"/>
                                      </p:to>
                                    </p:set>
                                    <p:animEffect filter="fade" transition="in">
                                      <p:cBhvr>
                                        <p:cTn dur="400"/>
                                        <p:tgtEl>
                                          <p:spTgt spid="342">
                                            <p:txEl>
                                              <p:pRg end="9" st="9"/>
                                            </p:txEl>
                                          </p:spTgt>
                                        </p:tgtEl>
                                      </p:cBhvr>
                                    </p:animEffect>
                                  </p:childTnLst>
                                </p:cTn>
                              </p:par>
                              <p:par>
                                <p:cTn fill="hold" nodeType="withEffect" presetClass="entr" presetID="10" presetSubtype="0">
                                  <p:stCondLst>
                                    <p:cond delay="2000"/>
                                  </p:stCondLst>
                                  <p:childTnLst>
                                    <p:set>
                                      <p:cBhvr>
                                        <p:cTn dur="1" fill="hold">
                                          <p:stCondLst>
                                            <p:cond delay="0"/>
                                          </p:stCondLst>
                                        </p:cTn>
                                        <p:tgtEl>
                                          <p:spTgt spid="342">
                                            <p:txEl>
                                              <p:pRg end="10" st="10"/>
                                            </p:txEl>
                                          </p:spTgt>
                                        </p:tgtEl>
                                        <p:attrNameLst>
                                          <p:attrName>style.visibility</p:attrName>
                                        </p:attrNameLst>
                                      </p:cBhvr>
                                      <p:to>
                                        <p:strVal val="visible"/>
                                      </p:to>
                                    </p:set>
                                    <p:animEffect filter="fade" transition="in">
                                      <p:cBhvr>
                                        <p:cTn dur="400"/>
                                        <p:tgtEl>
                                          <p:spTgt spid="342">
                                            <p:txEl>
                                              <p:pRg end="10" st="10"/>
                                            </p:txEl>
                                          </p:spTgt>
                                        </p:tgtEl>
                                      </p:cBhvr>
                                    </p:animEffect>
                                  </p:childTnLst>
                                </p:cTn>
                              </p:par>
                              <p:par>
                                <p:cTn fill="hold" nodeType="withEffect" presetClass="entr" presetID="10" presetSubtype="0">
                                  <p:stCondLst>
                                    <p:cond delay="2000"/>
                                  </p:stCondLst>
                                  <p:childTnLst>
                                    <p:set>
                                      <p:cBhvr>
                                        <p:cTn dur="1" fill="hold">
                                          <p:stCondLst>
                                            <p:cond delay="0"/>
                                          </p:stCondLst>
                                        </p:cTn>
                                        <p:tgtEl>
                                          <p:spTgt spid="342">
                                            <p:txEl>
                                              <p:pRg end="11" st="11"/>
                                            </p:txEl>
                                          </p:spTgt>
                                        </p:tgtEl>
                                        <p:attrNameLst>
                                          <p:attrName>style.visibility</p:attrName>
                                        </p:attrNameLst>
                                      </p:cBhvr>
                                      <p:to>
                                        <p:strVal val="visible"/>
                                      </p:to>
                                    </p:set>
                                    <p:animEffect filter="fade" transition="in">
                                      <p:cBhvr>
                                        <p:cTn dur="400"/>
                                        <p:tgtEl>
                                          <p:spTgt spid="342">
                                            <p:txEl>
                                              <p:pRg end="11" st="11"/>
                                            </p:txEl>
                                          </p:spTgt>
                                        </p:tgtEl>
                                      </p:cBhvr>
                                    </p:animEffect>
                                  </p:childTnLst>
                                </p:cTn>
                              </p:par>
                              <p:par>
                                <p:cTn fill="hold" nodeType="withEffect" presetClass="entr" presetID="10" presetSubtype="0">
                                  <p:stCondLst>
                                    <p:cond delay="2000"/>
                                  </p:stCondLst>
                                  <p:childTnLst>
                                    <p:set>
                                      <p:cBhvr>
                                        <p:cTn dur="1" fill="hold">
                                          <p:stCondLst>
                                            <p:cond delay="0"/>
                                          </p:stCondLst>
                                        </p:cTn>
                                        <p:tgtEl>
                                          <p:spTgt spid="342">
                                            <p:txEl>
                                              <p:pRg end="12" st="12"/>
                                            </p:txEl>
                                          </p:spTgt>
                                        </p:tgtEl>
                                        <p:attrNameLst>
                                          <p:attrName>style.visibility</p:attrName>
                                        </p:attrNameLst>
                                      </p:cBhvr>
                                      <p:to>
                                        <p:strVal val="visible"/>
                                      </p:to>
                                    </p:set>
                                    <p:animEffect filter="fade" transition="in">
                                      <p:cBhvr>
                                        <p:cTn dur="400"/>
                                        <p:tgtEl>
                                          <p:spTgt spid="342">
                                            <p:txEl>
                                              <p:pRg end="12" st="12"/>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348" name="Shape 348"/>
        <p:cNvGrpSpPr/>
        <p:nvPr/>
      </p:nvGrpSpPr>
      <p:grpSpPr>
        <a:xfrm>
          <a:off x="0" y="0"/>
          <a:ext cx="0" cy="0"/>
          <a:chOff x="0" y="0"/>
          <a:chExt cx="0" cy="0"/>
        </a:xfrm>
      </p:grpSpPr>
      <p:sp>
        <p:nvSpPr>
          <p:cNvPr id="349" name="Google Shape;349;p32"/>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50" name="Google Shape;350;p32"/>
          <p:cNvSpPr txBox="1"/>
          <p:nvPr>
            <p:ph idx="1" type="subTitle"/>
          </p:nvPr>
        </p:nvSpPr>
        <p:spPr>
          <a:xfrm>
            <a:off x="496824" y="365760"/>
            <a:ext cx="6088339" cy="6492240"/>
          </a:xfrm>
          <a:prstGeom prst="rect">
            <a:avLst/>
          </a:prstGeom>
          <a:noFill/>
          <a:ln>
            <a:noFill/>
          </a:ln>
        </p:spPr>
        <p:txBody>
          <a:bodyPr anchorCtr="0" anchor="t" bIns="45700" lIns="91425" spcFirstLastPara="1" rIns="91425" wrap="square" tIns="45700">
            <a:normAutofit fontScale="40000" lnSpcReduction="20000"/>
          </a:bodyPr>
          <a:lstStyle/>
          <a:p>
            <a:pPr indent="0" lvl="0" marL="0" rtl="0" algn="l">
              <a:lnSpc>
                <a:spcPct val="90000"/>
              </a:lnSpc>
              <a:spcBef>
                <a:spcPts val="0"/>
              </a:spcBef>
              <a:spcAft>
                <a:spcPts val="0"/>
              </a:spcAft>
              <a:buClr>
                <a:schemeClr val="dk1"/>
              </a:buClr>
              <a:buSzPct val="100000"/>
              <a:buNone/>
            </a:pPr>
            <a:r>
              <a:rPr b="1" i="1" lang="en-US" sz="5000"/>
              <a:t>Spell the word F.A.I.T.H. out on your hand:</a:t>
            </a:r>
            <a:endParaRPr/>
          </a:p>
          <a:p>
            <a:pPr indent="0" lvl="0" marL="0" rtl="0" algn="l">
              <a:lnSpc>
                <a:spcPct val="90000"/>
              </a:lnSpc>
              <a:spcBef>
                <a:spcPts val="1000"/>
              </a:spcBef>
              <a:spcAft>
                <a:spcPts val="0"/>
              </a:spcAft>
              <a:buClr>
                <a:schemeClr val="dk1"/>
              </a:buClr>
              <a:buSzPct val="100000"/>
              <a:buNone/>
            </a:pPr>
            <a:r>
              <a:rPr b="1" lang="en-US" sz="5000"/>
              <a:t>H </a:t>
            </a:r>
            <a:r>
              <a:rPr lang="en-US" sz="5000"/>
              <a:t>is for Heaven</a:t>
            </a:r>
            <a:endParaRPr/>
          </a:p>
          <a:p>
            <a:pPr indent="0" lvl="0" marL="0" rtl="0" algn="l">
              <a:lnSpc>
                <a:spcPct val="90000"/>
              </a:lnSpc>
              <a:spcBef>
                <a:spcPts val="1000"/>
              </a:spcBef>
              <a:spcAft>
                <a:spcPts val="0"/>
              </a:spcAft>
              <a:buClr>
                <a:schemeClr val="dk1"/>
              </a:buClr>
              <a:buSzPct val="100000"/>
              <a:buNone/>
            </a:pPr>
            <a:r>
              <a:rPr b="1" lang="en-US" sz="5000"/>
              <a:t>Heaven is a real place (no mythical) where we will live with God forever. </a:t>
            </a:r>
            <a:endParaRPr sz="5000"/>
          </a:p>
          <a:p>
            <a:pPr indent="0" lvl="0" marL="0" rtl="0" algn="l">
              <a:lnSpc>
                <a:spcPct val="90000"/>
              </a:lnSpc>
              <a:spcBef>
                <a:spcPts val="1000"/>
              </a:spcBef>
              <a:spcAft>
                <a:spcPts val="0"/>
              </a:spcAft>
              <a:buClr>
                <a:schemeClr val="dk1"/>
              </a:buClr>
              <a:buSzPct val="100000"/>
              <a:buNone/>
            </a:pPr>
            <a:r>
              <a:t/>
            </a:r>
            <a:endParaRPr i="1" sz="5000"/>
          </a:p>
          <a:p>
            <a:pPr indent="0" lvl="0" marL="0" rtl="0" algn="l">
              <a:lnSpc>
                <a:spcPct val="90000"/>
              </a:lnSpc>
              <a:spcBef>
                <a:spcPts val="1000"/>
              </a:spcBef>
              <a:spcAft>
                <a:spcPts val="0"/>
              </a:spcAft>
              <a:buClr>
                <a:schemeClr val="dk1"/>
              </a:buClr>
              <a:buSzPct val="100000"/>
              <a:buNone/>
            </a:pPr>
            <a:r>
              <a:rPr i="1" lang="en-US" sz="5000"/>
              <a:t>“If I go to prepare a place for you , I will come back and receive you to Myself, so that where I am you may be also.” </a:t>
            </a:r>
            <a:r>
              <a:rPr lang="en-US" sz="5000"/>
              <a:t>(John 14:3)</a:t>
            </a:r>
            <a:endParaRPr/>
          </a:p>
          <a:p>
            <a:pPr indent="0" lvl="0" marL="0" rtl="0" algn="l">
              <a:lnSpc>
                <a:spcPct val="90000"/>
              </a:lnSpc>
              <a:spcBef>
                <a:spcPts val="1000"/>
              </a:spcBef>
              <a:spcAft>
                <a:spcPts val="0"/>
              </a:spcAft>
              <a:buClr>
                <a:schemeClr val="dk1"/>
              </a:buClr>
              <a:buSzPct val="100000"/>
              <a:buNone/>
            </a:pPr>
            <a:r>
              <a:t/>
            </a:r>
            <a:endParaRPr sz="5000"/>
          </a:p>
          <a:p>
            <a:pPr indent="0" lvl="0" marL="0" rtl="0" algn="l">
              <a:lnSpc>
                <a:spcPct val="90000"/>
              </a:lnSpc>
              <a:spcBef>
                <a:spcPts val="1000"/>
              </a:spcBef>
              <a:spcAft>
                <a:spcPts val="0"/>
              </a:spcAft>
              <a:buClr>
                <a:schemeClr val="dk1"/>
              </a:buClr>
              <a:buSzPct val="100000"/>
              <a:buNone/>
            </a:pPr>
            <a:r>
              <a:rPr b="1" lang="en-US" sz="5000"/>
              <a:t>Eternal life begins NOW with Jesus. </a:t>
            </a:r>
            <a:endParaRPr/>
          </a:p>
          <a:p>
            <a:pPr indent="0" lvl="0" marL="0" rtl="0" algn="l">
              <a:lnSpc>
                <a:spcPct val="90000"/>
              </a:lnSpc>
              <a:spcBef>
                <a:spcPts val="1000"/>
              </a:spcBef>
              <a:spcAft>
                <a:spcPts val="0"/>
              </a:spcAft>
              <a:buClr>
                <a:schemeClr val="dk1"/>
              </a:buClr>
              <a:buSzPct val="100000"/>
              <a:buNone/>
            </a:pPr>
            <a:r>
              <a:t/>
            </a:r>
            <a:endParaRPr sz="5000"/>
          </a:p>
          <a:p>
            <a:pPr indent="0" lvl="0" marL="0" rtl="0" algn="l">
              <a:lnSpc>
                <a:spcPct val="90000"/>
              </a:lnSpc>
              <a:spcBef>
                <a:spcPts val="1000"/>
              </a:spcBef>
              <a:spcAft>
                <a:spcPts val="0"/>
              </a:spcAft>
              <a:buClr>
                <a:schemeClr val="dk1"/>
              </a:buClr>
              <a:buSzPct val="100000"/>
              <a:buNone/>
            </a:pPr>
            <a:r>
              <a:rPr i="1" lang="en-US" sz="5000"/>
              <a:t>“I have come that you may have life and have it in abundance. (overflowing).” </a:t>
            </a:r>
            <a:r>
              <a:rPr lang="en-US" sz="5000"/>
              <a:t>(John 10:10)</a:t>
            </a:r>
            <a:endParaRPr/>
          </a:p>
          <a:p>
            <a:pPr indent="0" lvl="0" marL="0" rtl="0" algn="l">
              <a:lnSpc>
                <a:spcPct val="90000"/>
              </a:lnSpc>
              <a:spcBef>
                <a:spcPts val="1000"/>
              </a:spcBef>
              <a:spcAft>
                <a:spcPts val="0"/>
              </a:spcAft>
              <a:buClr>
                <a:schemeClr val="dk1"/>
              </a:buClr>
              <a:buSzPct val="100000"/>
              <a:buNone/>
            </a:pPr>
            <a:r>
              <a:t/>
            </a:r>
            <a:endParaRPr i="1" sz="5000"/>
          </a:p>
          <a:p>
            <a:pPr indent="0" lvl="0" marL="0" rtl="0" algn="l">
              <a:lnSpc>
                <a:spcPct val="90000"/>
              </a:lnSpc>
              <a:spcBef>
                <a:spcPts val="1000"/>
              </a:spcBef>
              <a:spcAft>
                <a:spcPts val="0"/>
              </a:spcAft>
              <a:buClr>
                <a:schemeClr val="dk1"/>
              </a:buClr>
              <a:buSzPct val="100000"/>
              <a:buNone/>
            </a:pPr>
            <a:r>
              <a:rPr b="1" lang="en-US" sz="5000"/>
              <a:t>H can also stand for </a:t>
            </a:r>
            <a:r>
              <a:rPr b="1" i="1" lang="en-US" sz="5000"/>
              <a:t>how</a:t>
            </a:r>
            <a:r>
              <a:rPr b="1" lang="en-US" sz="5000"/>
              <a:t>. </a:t>
            </a:r>
            <a:r>
              <a:rPr lang="en-US" sz="5000"/>
              <a:t>How can a person have God’s forgiveness, eternal life, and heaven? By trusting Jesus as your Savior and Lord. </a:t>
            </a:r>
            <a:endParaRPr/>
          </a:p>
          <a:p>
            <a:pPr indent="0" lvl="0" marL="0" rtl="0" algn="l">
              <a:lnSpc>
                <a:spcPct val="90000"/>
              </a:lnSpc>
              <a:spcBef>
                <a:spcPts val="1000"/>
              </a:spcBef>
              <a:spcAft>
                <a:spcPts val="0"/>
              </a:spcAft>
              <a:buClr>
                <a:schemeClr val="dk1"/>
              </a:buClr>
              <a:buSzPct val="100000"/>
              <a:buNone/>
            </a:pPr>
            <a:r>
              <a:t/>
            </a:r>
            <a:endParaRPr sz="5000"/>
          </a:p>
          <a:p>
            <a:pPr indent="0" lvl="0" marL="0" rtl="0" algn="l">
              <a:lnSpc>
                <a:spcPct val="90000"/>
              </a:lnSpc>
              <a:spcBef>
                <a:spcPts val="1000"/>
              </a:spcBef>
              <a:spcAft>
                <a:spcPts val="0"/>
              </a:spcAft>
              <a:buClr>
                <a:schemeClr val="dk1"/>
              </a:buClr>
              <a:buSzPct val="100000"/>
              <a:buNone/>
            </a:pPr>
            <a:r>
              <a:rPr b="1" lang="en-US" sz="5000"/>
              <a:t>Tim’s note: </a:t>
            </a:r>
            <a:r>
              <a:rPr lang="en-US" sz="5000"/>
              <a:t>Use this last question as open-ended so that the person might ask more questions as they consider the Gospel presentation</a:t>
            </a:r>
            <a:r>
              <a:rPr lang="en-US" sz="4000"/>
              <a:t>.</a:t>
            </a:r>
            <a:endParaRPr sz="3200"/>
          </a:p>
        </p:txBody>
      </p:sp>
      <p:sp>
        <p:nvSpPr>
          <p:cNvPr id="351" name="Google Shape;351;p32"/>
          <p:cNvSpPr/>
          <p:nvPr/>
        </p:nvSpPr>
        <p:spPr>
          <a:xfrm>
            <a:off x="5510370" y="851518"/>
            <a:ext cx="6184806" cy="5154967"/>
          </a:xfrm>
          <a:custGeom>
            <a:rect b="b" l="l" r="r" t="t"/>
            <a:pathLst>
              <a:path extrusionOk="0" h="5154967" w="6184806">
                <a:moveTo>
                  <a:pt x="363179" y="3125191"/>
                </a:moveTo>
                <a:cubicBezTo>
                  <a:pt x="363179" y="3125191"/>
                  <a:pt x="363179" y="3125191"/>
                  <a:pt x="898270" y="3125191"/>
                </a:cubicBezTo>
                <a:cubicBezTo>
                  <a:pt x="931786" y="3125191"/>
                  <a:pt x="964145" y="3143614"/>
                  <a:pt x="980326" y="3173551"/>
                </a:cubicBezTo>
                <a:cubicBezTo>
                  <a:pt x="980326" y="3173551"/>
                  <a:pt x="980326" y="3173551"/>
                  <a:pt x="1248448" y="3635277"/>
                </a:cubicBezTo>
                <a:cubicBezTo>
                  <a:pt x="1265784" y="3664063"/>
                  <a:pt x="1265784" y="3700909"/>
                  <a:pt x="1248448" y="3729695"/>
                </a:cubicBezTo>
                <a:cubicBezTo>
                  <a:pt x="1248448" y="3729695"/>
                  <a:pt x="1248448" y="3729695"/>
                  <a:pt x="980326" y="4191421"/>
                </a:cubicBezTo>
                <a:cubicBezTo>
                  <a:pt x="964145" y="4221358"/>
                  <a:pt x="931786" y="4239781"/>
                  <a:pt x="898270" y="4239781"/>
                </a:cubicBezTo>
                <a:cubicBezTo>
                  <a:pt x="898270" y="4239781"/>
                  <a:pt x="898270" y="4239781"/>
                  <a:pt x="363179" y="4239781"/>
                </a:cubicBezTo>
                <a:cubicBezTo>
                  <a:pt x="328508" y="4239781"/>
                  <a:pt x="297305" y="4221358"/>
                  <a:pt x="279969" y="4191421"/>
                </a:cubicBezTo>
                <a:cubicBezTo>
                  <a:pt x="279969" y="4191421"/>
                  <a:pt x="279969" y="4191421"/>
                  <a:pt x="13002" y="3729695"/>
                </a:cubicBezTo>
                <a:cubicBezTo>
                  <a:pt x="-4334" y="3700909"/>
                  <a:pt x="-4334" y="3664063"/>
                  <a:pt x="13002" y="3635277"/>
                </a:cubicBezTo>
                <a:cubicBezTo>
                  <a:pt x="13002" y="3635277"/>
                  <a:pt x="13002" y="3635277"/>
                  <a:pt x="279969" y="3173551"/>
                </a:cubicBezTo>
                <a:cubicBezTo>
                  <a:pt x="297305" y="3143614"/>
                  <a:pt x="328508" y="3125191"/>
                  <a:pt x="363179" y="3125191"/>
                </a:cubicBezTo>
                <a:close/>
                <a:moveTo>
                  <a:pt x="2489721" y="570035"/>
                </a:moveTo>
                <a:cubicBezTo>
                  <a:pt x="2489721" y="570035"/>
                  <a:pt x="2489721" y="570035"/>
                  <a:pt x="2764862" y="570035"/>
                </a:cubicBezTo>
                <a:lnTo>
                  <a:pt x="2796959" y="570035"/>
                </a:lnTo>
                <a:lnTo>
                  <a:pt x="2827587" y="622777"/>
                </a:lnTo>
                <a:cubicBezTo>
                  <a:pt x="2870233" y="696217"/>
                  <a:pt x="2919858" y="781675"/>
                  <a:pt x="2977604" y="881117"/>
                </a:cubicBezTo>
                <a:cubicBezTo>
                  <a:pt x="3004153" y="925204"/>
                  <a:pt x="3004153" y="981634"/>
                  <a:pt x="2977604" y="1025720"/>
                </a:cubicBezTo>
                <a:cubicBezTo>
                  <a:pt x="2977604" y="1025720"/>
                  <a:pt x="2977604" y="1025720"/>
                  <a:pt x="2566968" y="1732863"/>
                </a:cubicBezTo>
                <a:cubicBezTo>
                  <a:pt x="2542188" y="1778712"/>
                  <a:pt x="2492629" y="1806927"/>
                  <a:pt x="2441299" y="1806927"/>
                </a:cubicBezTo>
                <a:cubicBezTo>
                  <a:pt x="2441299" y="1806927"/>
                  <a:pt x="2441299" y="1806927"/>
                  <a:pt x="1621798" y="1806927"/>
                </a:cubicBezTo>
                <a:cubicBezTo>
                  <a:pt x="1608523" y="1806927"/>
                  <a:pt x="1595580" y="1805163"/>
                  <a:pt x="1583218" y="1801802"/>
                </a:cubicBezTo>
                <a:lnTo>
                  <a:pt x="1556683" y="1790677"/>
                </a:lnTo>
                <a:lnTo>
                  <a:pt x="1572899" y="1762630"/>
                </a:lnTo>
                <a:cubicBezTo>
                  <a:pt x="1719523" y="1509042"/>
                  <a:pt x="1907201" y="1184448"/>
                  <a:pt x="2147429" y="768968"/>
                </a:cubicBezTo>
                <a:cubicBezTo>
                  <a:pt x="2218739" y="645819"/>
                  <a:pt x="2347099" y="570035"/>
                  <a:pt x="2489721" y="570035"/>
                </a:cubicBezTo>
                <a:close/>
                <a:moveTo>
                  <a:pt x="1573268" y="0"/>
                </a:moveTo>
                <a:cubicBezTo>
                  <a:pt x="1573268" y="0"/>
                  <a:pt x="1573268" y="0"/>
                  <a:pt x="2497662" y="0"/>
                </a:cubicBezTo>
                <a:cubicBezTo>
                  <a:pt x="2555561" y="0"/>
                  <a:pt x="2611463" y="31828"/>
                  <a:pt x="2639415" y="83546"/>
                </a:cubicBezTo>
                <a:cubicBezTo>
                  <a:pt x="2639415" y="83546"/>
                  <a:pt x="2639415" y="83546"/>
                  <a:pt x="2887862" y="511387"/>
                </a:cubicBezTo>
                <a:lnTo>
                  <a:pt x="2915928" y="559720"/>
                </a:lnTo>
                <a:lnTo>
                  <a:pt x="2893844" y="559720"/>
                </a:lnTo>
                <a:lnTo>
                  <a:pt x="2789466" y="559720"/>
                </a:lnTo>
                <a:lnTo>
                  <a:pt x="2744122" y="481634"/>
                </a:lnTo>
                <a:cubicBezTo>
                  <a:pt x="2570885" y="183309"/>
                  <a:pt x="2570885" y="183309"/>
                  <a:pt x="2570885" y="183309"/>
                </a:cubicBezTo>
                <a:cubicBezTo>
                  <a:pt x="2546104" y="137459"/>
                  <a:pt x="2496545" y="109243"/>
                  <a:pt x="2445216" y="109243"/>
                </a:cubicBezTo>
                <a:cubicBezTo>
                  <a:pt x="1625714" y="109243"/>
                  <a:pt x="1625714" y="109243"/>
                  <a:pt x="1625714" y="109243"/>
                </a:cubicBezTo>
                <a:cubicBezTo>
                  <a:pt x="1572615" y="109243"/>
                  <a:pt x="1524825" y="137459"/>
                  <a:pt x="1498276" y="183309"/>
                </a:cubicBezTo>
                <a:cubicBezTo>
                  <a:pt x="1089410" y="890450"/>
                  <a:pt x="1089410" y="890450"/>
                  <a:pt x="1089410" y="890450"/>
                </a:cubicBezTo>
                <a:cubicBezTo>
                  <a:pt x="1062860" y="934537"/>
                  <a:pt x="1062860" y="990967"/>
                  <a:pt x="1089410" y="1035054"/>
                </a:cubicBezTo>
                <a:cubicBezTo>
                  <a:pt x="1498276" y="1742196"/>
                  <a:pt x="1498276" y="1742196"/>
                  <a:pt x="1498276" y="1742196"/>
                </a:cubicBezTo>
                <a:cubicBezTo>
                  <a:pt x="1511551" y="1765121"/>
                  <a:pt x="1530135" y="1783637"/>
                  <a:pt x="1552039" y="1796422"/>
                </a:cubicBezTo>
                <a:lnTo>
                  <a:pt x="1558260" y="1799029"/>
                </a:lnTo>
                <a:lnTo>
                  <a:pt x="1524911" y="1856707"/>
                </a:lnTo>
                <a:lnTo>
                  <a:pt x="1500108" y="1899604"/>
                </a:lnTo>
                <a:lnTo>
                  <a:pt x="1525834" y="1910390"/>
                </a:lnTo>
                <a:cubicBezTo>
                  <a:pt x="1539779" y="1914181"/>
                  <a:pt x="1554378" y="1916170"/>
                  <a:pt x="1569352" y="1916170"/>
                </a:cubicBezTo>
                <a:cubicBezTo>
                  <a:pt x="2493745" y="1916170"/>
                  <a:pt x="2493745" y="1916170"/>
                  <a:pt x="2493745" y="1916170"/>
                </a:cubicBezTo>
                <a:cubicBezTo>
                  <a:pt x="2551645" y="1916170"/>
                  <a:pt x="2607546" y="1884345"/>
                  <a:pt x="2635498" y="1832627"/>
                </a:cubicBezTo>
                <a:cubicBezTo>
                  <a:pt x="3098693" y="1034974"/>
                  <a:pt x="3098693" y="1034974"/>
                  <a:pt x="3098693" y="1034974"/>
                </a:cubicBezTo>
                <a:cubicBezTo>
                  <a:pt x="3128641" y="985246"/>
                  <a:pt x="3128641" y="921593"/>
                  <a:pt x="3098693" y="871863"/>
                </a:cubicBezTo>
                <a:cubicBezTo>
                  <a:pt x="3040794" y="772157"/>
                  <a:pt x="2990132" y="684914"/>
                  <a:pt x="2945803" y="608576"/>
                </a:cubicBezTo>
                <a:lnTo>
                  <a:pt x="2923422" y="570035"/>
                </a:lnTo>
                <a:lnTo>
                  <a:pt x="3027104" y="570035"/>
                </a:lnTo>
                <a:cubicBezTo>
                  <a:pt x="3349535" y="570035"/>
                  <a:pt x="3865424" y="570035"/>
                  <a:pt x="4690846" y="570035"/>
                </a:cubicBezTo>
                <a:cubicBezTo>
                  <a:pt x="4828714" y="570035"/>
                  <a:pt x="4961827" y="645819"/>
                  <a:pt x="5028384" y="768968"/>
                </a:cubicBezTo>
                <a:cubicBezTo>
                  <a:pt x="5028384" y="768968"/>
                  <a:pt x="5028384" y="768968"/>
                  <a:pt x="6131323" y="2668304"/>
                </a:cubicBezTo>
                <a:cubicBezTo>
                  <a:pt x="6202634" y="2786717"/>
                  <a:pt x="6202634" y="2938285"/>
                  <a:pt x="6131323" y="3056698"/>
                </a:cubicBezTo>
                <a:cubicBezTo>
                  <a:pt x="6131323" y="3056698"/>
                  <a:pt x="6131323" y="3056698"/>
                  <a:pt x="5028384" y="4956035"/>
                </a:cubicBezTo>
                <a:cubicBezTo>
                  <a:pt x="4961827" y="5079184"/>
                  <a:pt x="4828714" y="5154967"/>
                  <a:pt x="4690846" y="5154967"/>
                </a:cubicBezTo>
                <a:cubicBezTo>
                  <a:pt x="4690846" y="5154967"/>
                  <a:pt x="4690846" y="5154967"/>
                  <a:pt x="2489721" y="5154967"/>
                </a:cubicBezTo>
                <a:cubicBezTo>
                  <a:pt x="2347099" y="5154967"/>
                  <a:pt x="2218739" y="5079184"/>
                  <a:pt x="2147429" y="4956035"/>
                </a:cubicBezTo>
                <a:cubicBezTo>
                  <a:pt x="2147429" y="4956035"/>
                  <a:pt x="2147429" y="4956035"/>
                  <a:pt x="1049243" y="3056698"/>
                </a:cubicBezTo>
                <a:cubicBezTo>
                  <a:pt x="977932" y="2938285"/>
                  <a:pt x="977932" y="2786717"/>
                  <a:pt x="1049243" y="2668304"/>
                </a:cubicBezTo>
                <a:cubicBezTo>
                  <a:pt x="1049243" y="2668304"/>
                  <a:pt x="1049243" y="2668304"/>
                  <a:pt x="1457007" y="1963067"/>
                </a:cubicBezTo>
                <a:lnTo>
                  <a:pt x="1491373" y="1903634"/>
                </a:lnTo>
                <a:lnTo>
                  <a:pt x="1490164" y="1903127"/>
                </a:lnTo>
                <a:cubicBezTo>
                  <a:pt x="1465456" y="1888705"/>
                  <a:pt x="1444493" y="1867820"/>
                  <a:pt x="1429519" y="1841960"/>
                </a:cubicBezTo>
                <a:cubicBezTo>
                  <a:pt x="1429519" y="1841960"/>
                  <a:pt x="1429519" y="1841960"/>
                  <a:pt x="968320" y="1044307"/>
                </a:cubicBezTo>
                <a:cubicBezTo>
                  <a:pt x="938371" y="994579"/>
                  <a:pt x="938371" y="930926"/>
                  <a:pt x="968320" y="881196"/>
                </a:cubicBezTo>
                <a:cubicBezTo>
                  <a:pt x="968320" y="881196"/>
                  <a:pt x="968320" y="881196"/>
                  <a:pt x="1429519" y="83546"/>
                </a:cubicBezTo>
                <a:cubicBezTo>
                  <a:pt x="1459466" y="31828"/>
                  <a:pt x="1513373" y="0"/>
                  <a:pt x="1573268" y="0"/>
                </a:cubicBezTo>
                <a:close/>
              </a:path>
            </a:pathLst>
          </a:custGeom>
          <a:solidFill>
            <a:srgbClr val="7F7F7F">
              <a:alpha val="14901"/>
            </a:srgb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pic>
        <p:nvPicPr>
          <p:cNvPr descr="Logo, sunburst chart&#10;&#10;Description automatically generated" id="352" name="Google Shape;352;p32"/>
          <p:cNvPicPr preferRelativeResize="0"/>
          <p:nvPr/>
        </p:nvPicPr>
        <p:blipFill rotWithShape="1">
          <a:blip r:embed="rId3">
            <a:alphaModFix/>
          </a:blip>
          <a:srcRect b="-1" l="2185" r="565" t="0"/>
          <a:stretch/>
        </p:blipFill>
        <p:spPr>
          <a:xfrm>
            <a:off x="7531503" y="2315215"/>
            <a:ext cx="3217333" cy="2845517"/>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352"/>
                                        </p:tgtEl>
                                        <p:attrNameLst>
                                          <p:attrName>style.visibility</p:attrName>
                                        </p:attrNameLst>
                                      </p:cBhvr>
                                      <p:to>
                                        <p:strVal val="visible"/>
                                      </p:to>
                                    </p:set>
                                    <p:animEffect filter="fade" transition="in">
                                      <p:cBhvr>
                                        <p:cTn dur="700"/>
                                        <p:tgtEl>
                                          <p:spTgt spid="352"/>
                                        </p:tgtEl>
                                      </p:cBhvr>
                                    </p:animEffect>
                                  </p:childTnLst>
                                </p:cTn>
                              </p:par>
                              <p:par>
                                <p:cTn fill="hold" nodeType="withEffect" presetClass="entr" presetID="10" presetSubtype="0">
                                  <p:stCondLst>
                                    <p:cond delay="2000"/>
                                  </p:stCondLst>
                                  <p:childTnLst>
                                    <p:set>
                                      <p:cBhvr>
                                        <p:cTn dur="1" fill="hold">
                                          <p:stCondLst>
                                            <p:cond delay="0"/>
                                          </p:stCondLst>
                                        </p:cTn>
                                        <p:tgtEl>
                                          <p:spTgt spid="350">
                                            <p:txEl>
                                              <p:pRg end="0" st="0"/>
                                            </p:txEl>
                                          </p:spTgt>
                                        </p:tgtEl>
                                        <p:attrNameLst>
                                          <p:attrName>style.visibility</p:attrName>
                                        </p:attrNameLst>
                                      </p:cBhvr>
                                      <p:to>
                                        <p:strVal val="visible"/>
                                      </p:to>
                                    </p:set>
                                    <p:animEffect filter="fade" transition="in">
                                      <p:cBhvr>
                                        <p:cTn dur="400"/>
                                        <p:tgtEl>
                                          <p:spTgt spid="350">
                                            <p:txEl>
                                              <p:pRg end="0" st="0"/>
                                            </p:txEl>
                                          </p:spTgt>
                                        </p:tgtEl>
                                      </p:cBhvr>
                                    </p:animEffect>
                                  </p:childTnLst>
                                </p:cTn>
                              </p:par>
                              <p:par>
                                <p:cTn fill="hold" nodeType="withEffect" presetClass="entr" presetID="10" presetSubtype="0">
                                  <p:stCondLst>
                                    <p:cond delay="2000"/>
                                  </p:stCondLst>
                                  <p:childTnLst>
                                    <p:set>
                                      <p:cBhvr>
                                        <p:cTn dur="1" fill="hold">
                                          <p:stCondLst>
                                            <p:cond delay="0"/>
                                          </p:stCondLst>
                                        </p:cTn>
                                        <p:tgtEl>
                                          <p:spTgt spid="350">
                                            <p:txEl>
                                              <p:pRg end="1" st="1"/>
                                            </p:txEl>
                                          </p:spTgt>
                                        </p:tgtEl>
                                        <p:attrNameLst>
                                          <p:attrName>style.visibility</p:attrName>
                                        </p:attrNameLst>
                                      </p:cBhvr>
                                      <p:to>
                                        <p:strVal val="visible"/>
                                      </p:to>
                                    </p:set>
                                    <p:animEffect filter="fade" transition="in">
                                      <p:cBhvr>
                                        <p:cTn dur="400"/>
                                        <p:tgtEl>
                                          <p:spTgt spid="350">
                                            <p:txEl>
                                              <p:pRg end="1" st="1"/>
                                            </p:txEl>
                                          </p:spTgt>
                                        </p:tgtEl>
                                      </p:cBhvr>
                                    </p:animEffect>
                                  </p:childTnLst>
                                </p:cTn>
                              </p:par>
                              <p:par>
                                <p:cTn fill="hold" nodeType="withEffect" presetClass="entr" presetID="10" presetSubtype="0">
                                  <p:stCondLst>
                                    <p:cond delay="2000"/>
                                  </p:stCondLst>
                                  <p:childTnLst>
                                    <p:set>
                                      <p:cBhvr>
                                        <p:cTn dur="1" fill="hold">
                                          <p:stCondLst>
                                            <p:cond delay="0"/>
                                          </p:stCondLst>
                                        </p:cTn>
                                        <p:tgtEl>
                                          <p:spTgt spid="350">
                                            <p:txEl>
                                              <p:pRg end="2" st="2"/>
                                            </p:txEl>
                                          </p:spTgt>
                                        </p:tgtEl>
                                        <p:attrNameLst>
                                          <p:attrName>style.visibility</p:attrName>
                                        </p:attrNameLst>
                                      </p:cBhvr>
                                      <p:to>
                                        <p:strVal val="visible"/>
                                      </p:to>
                                    </p:set>
                                    <p:animEffect filter="fade" transition="in">
                                      <p:cBhvr>
                                        <p:cTn dur="400"/>
                                        <p:tgtEl>
                                          <p:spTgt spid="350">
                                            <p:txEl>
                                              <p:pRg end="2" st="2"/>
                                            </p:txEl>
                                          </p:spTgt>
                                        </p:tgtEl>
                                      </p:cBhvr>
                                    </p:animEffect>
                                  </p:childTnLst>
                                </p:cTn>
                              </p:par>
                              <p:par>
                                <p:cTn fill="hold" nodeType="withEffect" presetClass="entr" presetID="10" presetSubtype="0">
                                  <p:stCondLst>
                                    <p:cond delay="2000"/>
                                  </p:stCondLst>
                                  <p:childTnLst>
                                    <p:set>
                                      <p:cBhvr>
                                        <p:cTn dur="1" fill="hold">
                                          <p:stCondLst>
                                            <p:cond delay="0"/>
                                          </p:stCondLst>
                                        </p:cTn>
                                        <p:tgtEl>
                                          <p:spTgt spid="350">
                                            <p:txEl>
                                              <p:pRg end="3" st="3"/>
                                            </p:txEl>
                                          </p:spTgt>
                                        </p:tgtEl>
                                        <p:attrNameLst>
                                          <p:attrName>style.visibility</p:attrName>
                                        </p:attrNameLst>
                                      </p:cBhvr>
                                      <p:to>
                                        <p:strVal val="visible"/>
                                      </p:to>
                                    </p:set>
                                    <p:animEffect filter="fade" transition="in">
                                      <p:cBhvr>
                                        <p:cTn dur="400"/>
                                        <p:tgtEl>
                                          <p:spTgt spid="350">
                                            <p:txEl>
                                              <p:pRg end="3" st="3"/>
                                            </p:txEl>
                                          </p:spTgt>
                                        </p:tgtEl>
                                      </p:cBhvr>
                                    </p:animEffect>
                                  </p:childTnLst>
                                </p:cTn>
                              </p:par>
                              <p:par>
                                <p:cTn fill="hold" nodeType="withEffect" presetClass="entr" presetID="10" presetSubtype="0">
                                  <p:stCondLst>
                                    <p:cond delay="2000"/>
                                  </p:stCondLst>
                                  <p:childTnLst>
                                    <p:set>
                                      <p:cBhvr>
                                        <p:cTn dur="1" fill="hold">
                                          <p:stCondLst>
                                            <p:cond delay="0"/>
                                          </p:stCondLst>
                                        </p:cTn>
                                        <p:tgtEl>
                                          <p:spTgt spid="350">
                                            <p:txEl>
                                              <p:pRg end="4" st="4"/>
                                            </p:txEl>
                                          </p:spTgt>
                                        </p:tgtEl>
                                        <p:attrNameLst>
                                          <p:attrName>style.visibility</p:attrName>
                                        </p:attrNameLst>
                                      </p:cBhvr>
                                      <p:to>
                                        <p:strVal val="visible"/>
                                      </p:to>
                                    </p:set>
                                    <p:animEffect filter="fade" transition="in">
                                      <p:cBhvr>
                                        <p:cTn dur="400"/>
                                        <p:tgtEl>
                                          <p:spTgt spid="350">
                                            <p:txEl>
                                              <p:pRg end="4" st="4"/>
                                            </p:txEl>
                                          </p:spTgt>
                                        </p:tgtEl>
                                      </p:cBhvr>
                                    </p:animEffect>
                                  </p:childTnLst>
                                </p:cTn>
                              </p:par>
                              <p:par>
                                <p:cTn fill="hold" nodeType="withEffect" presetClass="entr" presetID="10" presetSubtype="0">
                                  <p:stCondLst>
                                    <p:cond delay="2000"/>
                                  </p:stCondLst>
                                  <p:childTnLst>
                                    <p:set>
                                      <p:cBhvr>
                                        <p:cTn dur="1" fill="hold">
                                          <p:stCondLst>
                                            <p:cond delay="0"/>
                                          </p:stCondLst>
                                        </p:cTn>
                                        <p:tgtEl>
                                          <p:spTgt spid="350">
                                            <p:txEl>
                                              <p:pRg end="5" st="5"/>
                                            </p:txEl>
                                          </p:spTgt>
                                        </p:tgtEl>
                                        <p:attrNameLst>
                                          <p:attrName>style.visibility</p:attrName>
                                        </p:attrNameLst>
                                      </p:cBhvr>
                                      <p:to>
                                        <p:strVal val="visible"/>
                                      </p:to>
                                    </p:set>
                                    <p:animEffect filter="fade" transition="in">
                                      <p:cBhvr>
                                        <p:cTn dur="400"/>
                                        <p:tgtEl>
                                          <p:spTgt spid="350">
                                            <p:txEl>
                                              <p:pRg end="5" st="5"/>
                                            </p:txEl>
                                          </p:spTgt>
                                        </p:tgtEl>
                                      </p:cBhvr>
                                    </p:animEffect>
                                  </p:childTnLst>
                                </p:cTn>
                              </p:par>
                              <p:par>
                                <p:cTn fill="hold" nodeType="withEffect" presetClass="entr" presetID="10" presetSubtype="0">
                                  <p:stCondLst>
                                    <p:cond delay="2000"/>
                                  </p:stCondLst>
                                  <p:childTnLst>
                                    <p:set>
                                      <p:cBhvr>
                                        <p:cTn dur="1" fill="hold">
                                          <p:stCondLst>
                                            <p:cond delay="0"/>
                                          </p:stCondLst>
                                        </p:cTn>
                                        <p:tgtEl>
                                          <p:spTgt spid="350">
                                            <p:txEl>
                                              <p:pRg end="6" st="6"/>
                                            </p:txEl>
                                          </p:spTgt>
                                        </p:tgtEl>
                                        <p:attrNameLst>
                                          <p:attrName>style.visibility</p:attrName>
                                        </p:attrNameLst>
                                      </p:cBhvr>
                                      <p:to>
                                        <p:strVal val="visible"/>
                                      </p:to>
                                    </p:set>
                                    <p:animEffect filter="fade" transition="in">
                                      <p:cBhvr>
                                        <p:cTn dur="400"/>
                                        <p:tgtEl>
                                          <p:spTgt spid="350">
                                            <p:txEl>
                                              <p:pRg end="6" st="6"/>
                                            </p:txEl>
                                          </p:spTgt>
                                        </p:tgtEl>
                                      </p:cBhvr>
                                    </p:animEffect>
                                  </p:childTnLst>
                                </p:cTn>
                              </p:par>
                              <p:par>
                                <p:cTn fill="hold" nodeType="withEffect" presetClass="entr" presetID="10" presetSubtype="0">
                                  <p:stCondLst>
                                    <p:cond delay="2000"/>
                                  </p:stCondLst>
                                  <p:childTnLst>
                                    <p:set>
                                      <p:cBhvr>
                                        <p:cTn dur="1" fill="hold">
                                          <p:stCondLst>
                                            <p:cond delay="0"/>
                                          </p:stCondLst>
                                        </p:cTn>
                                        <p:tgtEl>
                                          <p:spTgt spid="350">
                                            <p:txEl>
                                              <p:pRg end="7" st="7"/>
                                            </p:txEl>
                                          </p:spTgt>
                                        </p:tgtEl>
                                        <p:attrNameLst>
                                          <p:attrName>style.visibility</p:attrName>
                                        </p:attrNameLst>
                                      </p:cBhvr>
                                      <p:to>
                                        <p:strVal val="visible"/>
                                      </p:to>
                                    </p:set>
                                    <p:animEffect filter="fade" transition="in">
                                      <p:cBhvr>
                                        <p:cTn dur="400"/>
                                        <p:tgtEl>
                                          <p:spTgt spid="350">
                                            <p:txEl>
                                              <p:pRg end="7" st="7"/>
                                            </p:txEl>
                                          </p:spTgt>
                                        </p:tgtEl>
                                      </p:cBhvr>
                                    </p:animEffect>
                                  </p:childTnLst>
                                </p:cTn>
                              </p:par>
                              <p:par>
                                <p:cTn fill="hold" nodeType="withEffect" presetClass="entr" presetID="10" presetSubtype="0">
                                  <p:stCondLst>
                                    <p:cond delay="2000"/>
                                  </p:stCondLst>
                                  <p:childTnLst>
                                    <p:set>
                                      <p:cBhvr>
                                        <p:cTn dur="1" fill="hold">
                                          <p:stCondLst>
                                            <p:cond delay="0"/>
                                          </p:stCondLst>
                                        </p:cTn>
                                        <p:tgtEl>
                                          <p:spTgt spid="350">
                                            <p:txEl>
                                              <p:pRg end="8" st="8"/>
                                            </p:txEl>
                                          </p:spTgt>
                                        </p:tgtEl>
                                        <p:attrNameLst>
                                          <p:attrName>style.visibility</p:attrName>
                                        </p:attrNameLst>
                                      </p:cBhvr>
                                      <p:to>
                                        <p:strVal val="visible"/>
                                      </p:to>
                                    </p:set>
                                    <p:animEffect filter="fade" transition="in">
                                      <p:cBhvr>
                                        <p:cTn dur="400"/>
                                        <p:tgtEl>
                                          <p:spTgt spid="350">
                                            <p:txEl>
                                              <p:pRg end="8" st="8"/>
                                            </p:txEl>
                                          </p:spTgt>
                                        </p:tgtEl>
                                      </p:cBhvr>
                                    </p:animEffect>
                                  </p:childTnLst>
                                </p:cTn>
                              </p:par>
                              <p:par>
                                <p:cTn fill="hold" nodeType="withEffect" presetClass="entr" presetID="10" presetSubtype="0">
                                  <p:stCondLst>
                                    <p:cond delay="2000"/>
                                  </p:stCondLst>
                                  <p:childTnLst>
                                    <p:set>
                                      <p:cBhvr>
                                        <p:cTn dur="1" fill="hold">
                                          <p:stCondLst>
                                            <p:cond delay="0"/>
                                          </p:stCondLst>
                                        </p:cTn>
                                        <p:tgtEl>
                                          <p:spTgt spid="350">
                                            <p:txEl>
                                              <p:pRg end="9" st="9"/>
                                            </p:txEl>
                                          </p:spTgt>
                                        </p:tgtEl>
                                        <p:attrNameLst>
                                          <p:attrName>style.visibility</p:attrName>
                                        </p:attrNameLst>
                                      </p:cBhvr>
                                      <p:to>
                                        <p:strVal val="visible"/>
                                      </p:to>
                                    </p:set>
                                    <p:animEffect filter="fade" transition="in">
                                      <p:cBhvr>
                                        <p:cTn dur="400"/>
                                        <p:tgtEl>
                                          <p:spTgt spid="350">
                                            <p:txEl>
                                              <p:pRg end="9" st="9"/>
                                            </p:txEl>
                                          </p:spTgt>
                                        </p:tgtEl>
                                      </p:cBhvr>
                                    </p:animEffect>
                                  </p:childTnLst>
                                </p:cTn>
                              </p:par>
                              <p:par>
                                <p:cTn fill="hold" nodeType="withEffect" presetClass="entr" presetID="10" presetSubtype="0">
                                  <p:stCondLst>
                                    <p:cond delay="2000"/>
                                  </p:stCondLst>
                                  <p:childTnLst>
                                    <p:set>
                                      <p:cBhvr>
                                        <p:cTn dur="1" fill="hold">
                                          <p:stCondLst>
                                            <p:cond delay="0"/>
                                          </p:stCondLst>
                                        </p:cTn>
                                        <p:tgtEl>
                                          <p:spTgt spid="350">
                                            <p:txEl>
                                              <p:pRg end="10" st="10"/>
                                            </p:txEl>
                                          </p:spTgt>
                                        </p:tgtEl>
                                        <p:attrNameLst>
                                          <p:attrName>style.visibility</p:attrName>
                                        </p:attrNameLst>
                                      </p:cBhvr>
                                      <p:to>
                                        <p:strVal val="visible"/>
                                      </p:to>
                                    </p:set>
                                    <p:animEffect filter="fade" transition="in">
                                      <p:cBhvr>
                                        <p:cTn dur="400"/>
                                        <p:tgtEl>
                                          <p:spTgt spid="350">
                                            <p:txEl>
                                              <p:pRg end="10" st="10"/>
                                            </p:txEl>
                                          </p:spTgt>
                                        </p:tgtEl>
                                      </p:cBhvr>
                                    </p:animEffect>
                                  </p:childTnLst>
                                </p:cTn>
                              </p:par>
                              <p:par>
                                <p:cTn fill="hold" nodeType="withEffect" presetClass="entr" presetID="10" presetSubtype="0">
                                  <p:stCondLst>
                                    <p:cond delay="2000"/>
                                  </p:stCondLst>
                                  <p:childTnLst>
                                    <p:set>
                                      <p:cBhvr>
                                        <p:cTn dur="1" fill="hold">
                                          <p:stCondLst>
                                            <p:cond delay="0"/>
                                          </p:stCondLst>
                                        </p:cTn>
                                        <p:tgtEl>
                                          <p:spTgt spid="350">
                                            <p:txEl>
                                              <p:pRg end="11" st="11"/>
                                            </p:txEl>
                                          </p:spTgt>
                                        </p:tgtEl>
                                        <p:attrNameLst>
                                          <p:attrName>style.visibility</p:attrName>
                                        </p:attrNameLst>
                                      </p:cBhvr>
                                      <p:to>
                                        <p:strVal val="visible"/>
                                      </p:to>
                                    </p:set>
                                    <p:animEffect filter="fade" transition="in">
                                      <p:cBhvr>
                                        <p:cTn dur="400"/>
                                        <p:tgtEl>
                                          <p:spTgt spid="350">
                                            <p:txEl>
                                              <p:pRg end="11" st="11"/>
                                            </p:txEl>
                                          </p:spTgt>
                                        </p:tgtEl>
                                      </p:cBhvr>
                                    </p:animEffect>
                                  </p:childTnLst>
                                </p:cTn>
                              </p:par>
                              <p:par>
                                <p:cTn fill="hold" nodeType="withEffect" presetClass="entr" presetID="10" presetSubtype="0">
                                  <p:stCondLst>
                                    <p:cond delay="2000"/>
                                  </p:stCondLst>
                                  <p:childTnLst>
                                    <p:set>
                                      <p:cBhvr>
                                        <p:cTn dur="1" fill="hold">
                                          <p:stCondLst>
                                            <p:cond delay="0"/>
                                          </p:stCondLst>
                                        </p:cTn>
                                        <p:tgtEl>
                                          <p:spTgt spid="350">
                                            <p:txEl>
                                              <p:pRg end="12" st="12"/>
                                            </p:txEl>
                                          </p:spTgt>
                                        </p:tgtEl>
                                        <p:attrNameLst>
                                          <p:attrName>style.visibility</p:attrName>
                                        </p:attrNameLst>
                                      </p:cBhvr>
                                      <p:to>
                                        <p:strVal val="visible"/>
                                      </p:to>
                                    </p:set>
                                    <p:animEffect filter="fade" transition="in">
                                      <p:cBhvr>
                                        <p:cTn dur="400"/>
                                        <p:tgtEl>
                                          <p:spTgt spid="350">
                                            <p:txEl>
                                              <p:pRg end="12" st="12"/>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356" name="Shape 356"/>
        <p:cNvGrpSpPr/>
        <p:nvPr/>
      </p:nvGrpSpPr>
      <p:grpSpPr>
        <a:xfrm>
          <a:off x="0" y="0"/>
          <a:ext cx="0" cy="0"/>
          <a:chOff x="0" y="0"/>
          <a:chExt cx="0" cy="0"/>
        </a:xfrm>
      </p:grpSpPr>
      <p:sp>
        <p:nvSpPr>
          <p:cNvPr id="357" name="Google Shape;357;p33"/>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58" name="Google Shape;358;p33"/>
          <p:cNvSpPr txBox="1"/>
          <p:nvPr>
            <p:ph idx="1" type="subTitle"/>
          </p:nvPr>
        </p:nvSpPr>
        <p:spPr>
          <a:xfrm>
            <a:off x="496824" y="365760"/>
            <a:ext cx="6088339" cy="6492240"/>
          </a:xfrm>
          <a:prstGeom prst="rect">
            <a:avLst/>
          </a:prstGeom>
          <a:noFill/>
          <a:ln>
            <a:noFill/>
          </a:ln>
        </p:spPr>
        <p:txBody>
          <a:bodyPr anchorCtr="0" anchor="t" bIns="45700" lIns="91425" spcFirstLastPara="1" rIns="91425" wrap="square" tIns="45700">
            <a:normAutofit fontScale="40000" lnSpcReduction="20000"/>
          </a:bodyPr>
          <a:lstStyle/>
          <a:p>
            <a:pPr indent="0" lvl="0" marL="0" rtl="0" algn="l">
              <a:lnSpc>
                <a:spcPct val="90000"/>
              </a:lnSpc>
              <a:spcBef>
                <a:spcPts val="0"/>
              </a:spcBef>
              <a:spcAft>
                <a:spcPts val="0"/>
              </a:spcAft>
              <a:buClr>
                <a:schemeClr val="dk1"/>
              </a:buClr>
              <a:buSzPct val="100000"/>
              <a:buNone/>
            </a:pPr>
            <a:r>
              <a:rPr b="1" i="1" lang="en-US" sz="5000"/>
              <a:t>Spell the word F.A.I.T.H. out on your hand:</a:t>
            </a:r>
            <a:endParaRPr/>
          </a:p>
          <a:p>
            <a:pPr indent="0" lvl="0" marL="0" rtl="0" algn="l">
              <a:lnSpc>
                <a:spcPct val="90000"/>
              </a:lnSpc>
              <a:spcBef>
                <a:spcPts val="1000"/>
              </a:spcBef>
              <a:spcAft>
                <a:spcPts val="0"/>
              </a:spcAft>
              <a:buClr>
                <a:schemeClr val="dk1"/>
              </a:buClr>
              <a:buSzPct val="100000"/>
              <a:buNone/>
            </a:pPr>
            <a:r>
              <a:rPr b="1" lang="en-US" sz="5000"/>
              <a:t>H </a:t>
            </a:r>
            <a:r>
              <a:rPr lang="en-US" sz="5000"/>
              <a:t>is for Heaven</a:t>
            </a:r>
            <a:endParaRPr/>
          </a:p>
          <a:p>
            <a:pPr indent="0" lvl="0" marL="0" rtl="0" algn="l">
              <a:lnSpc>
                <a:spcPct val="90000"/>
              </a:lnSpc>
              <a:spcBef>
                <a:spcPts val="1000"/>
              </a:spcBef>
              <a:spcAft>
                <a:spcPts val="0"/>
              </a:spcAft>
              <a:buClr>
                <a:schemeClr val="dk1"/>
              </a:buClr>
              <a:buSzPct val="100000"/>
              <a:buNone/>
            </a:pPr>
            <a:r>
              <a:rPr b="1" lang="en-US" sz="5000"/>
              <a:t>Heaven is a real place (no mythical) where we will live with God forever. </a:t>
            </a:r>
            <a:endParaRPr sz="5000"/>
          </a:p>
          <a:p>
            <a:pPr indent="0" lvl="0" marL="0" rtl="0" algn="l">
              <a:lnSpc>
                <a:spcPct val="90000"/>
              </a:lnSpc>
              <a:spcBef>
                <a:spcPts val="1000"/>
              </a:spcBef>
              <a:spcAft>
                <a:spcPts val="0"/>
              </a:spcAft>
              <a:buClr>
                <a:schemeClr val="dk1"/>
              </a:buClr>
              <a:buSzPct val="100000"/>
              <a:buNone/>
            </a:pPr>
            <a:r>
              <a:t/>
            </a:r>
            <a:endParaRPr i="1" sz="5000"/>
          </a:p>
          <a:p>
            <a:pPr indent="0" lvl="0" marL="0" rtl="0" algn="l">
              <a:lnSpc>
                <a:spcPct val="90000"/>
              </a:lnSpc>
              <a:spcBef>
                <a:spcPts val="1000"/>
              </a:spcBef>
              <a:spcAft>
                <a:spcPts val="0"/>
              </a:spcAft>
              <a:buClr>
                <a:schemeClr val="dk1"/>
              </a:buClr>
              <a:buSzPct val="100000"/>
              <a:buNone/>
            </a:pPr>
            <a:r>
              <a:rPr i="1" lang="en-US" sz="5000"/>
              <a:t>“If I go to prepare a place for you , I will come back and receive you to Myself, so that where I am you may be also.” </a:t>
            </a:r>
            <a:r>
              <a:rPr lang="en-US" sz="5000"/>
              <a:t>(John 14:3)</a:t>
            </a:r>
            <a:endParaRPr/>
          </a:p>
          <a:p>
            <a:pPr indent="0" lvl="0" marL="0" rtl="0" algn="l">
              <a:lnSpc>
                <a:spcPct val="90000"/>
              </a:lnSpc>
              <a:spcBef>
                <a:spcPts val="1000"/>
              </a:spcBef>
              <a:spcAft>
                <a:spcPts val="0"/>
              </a:spcAft>
              <a:buClr>
                <a:schemeClr val="dk1"/>
              </a:buClr>
              <a:buSzPct val="100000"/>
              <a:buNone/>
            </a:pPr>
            <a:r>
              <a:t/>
            </a:r>
            <a:endParaRPr sz="5000"/>
          </a:p>
          <a:p>
            <a:pPr indent="0" lvl="0" marL="0" rtl="0" algn="l">
              <a:lnSpc>
                <a:spcPct val="90000"/>
              </a:lnSpc>
              <a:spcBef>
                <a:spcPts val="1000"/>
              </a:spcBef>
              <a:spcAft>
                <a:spcPts val="0"/>
              </a:spcAft>
              <a:buClr>
                <a:schemeClr val="dk1"/>
              </a:buClr>
              <a:buSzPct val="100000"/>
              <a:buNone/>
            </a:pPr>
            <a:r>
              <a:rPr b="1" lang="en-US" sz="5000"/>
              <a:t>Eternal life begins NOW with Jesus. </a:t>
            </a:r>
            <a:endParaRPr/>
          </a:p>
          <a:p>
            <a:pPr indent="0" lvl="0" marL="0" rtl="0" algn="l">
              <a:lnSpc>
                <a:spcPct val="90000"/>
              </a:lnSpc>
              <a:spcBef>
                <a:spcPts val="1000"/>
              </a:spcBef>
              <a:spcAft>
                <a:spcPts val="0"/>
              </a:spcAft>
              <a:buClr>
                <a:schemeClr val="dk1"/>
              </a:buClr>
              <a:buSzPct val="100000"/>
              <a:buNone/>
            </a:pPr>
            <a:r>
              <a:t/>
            </a:r>
            <a:endParaRPr sz="5000"/>
          </a:p>
          <a:p>
            <a:pPr indent="0" lvl="0" marL="0" rtl="0" algn="l">
              <a:lnSpc>
                <a:spcPct val="90000"/>
              </a:lnSpc>
              <a:spcBef>
                <a:spcPts val="1000"/>
              </a:spcBef>
              <a:spcAft>
                <a:spcPts val="0"/>
              </a:spcAft>
              <a:buClr>
                <a:schemeClr val="dk1"/>
              </a:buClr>
              <a:buSzPct val="100000"/>
              <a:buNone/>
            </a:pPr>
            <a:r>
              <a:rPr i="1" lang="en-US" sz="5000"/>
              <a:t>“I have come that you may have life and have it in abundance. (overflowing).” </a:t>
            </a:r>
            <a:r>
              <a:rPr lang="en-US" sz="5000"/>
              <a:t>(John 10:10)</a:t>
            </a:r>
            <a:endParaRPr/>
          </a:p>
          <a:p>
            <a:pPr indent="0" lvl="0" marL="0" rtl="0" algn="l">
              <a:lnSpc>
                <a:spcPct val="90000"/>
              </a:lnSpc>
              <a:spcBef>
                <a:spcPts val="1000"/>
              </a:spcBef>
              <a:spcAft>
                <a:spcPts val="0"/>
              </a:spcAft>
              <a:buClr>
                <a:schemeClr val="dk1"/>
              </a:buClr>
              <a:buSzPct val="100000"/>
              <a:buNone/>
            </a:pPr>
            <a:r>
              <a:t/>
            </a:r>
            <a:endParaRPr i="1" sz="5000"/>
          </a:p>
          <a:p>
            <a:pPr indent="0" lvl="0" marL="0" rtl="0" algn="l">
              <a:lnSpc>
                <a:spcPct val="90000"/>
              </a:lnSpc>
              <a:spcBef>
                <a:spcPts val="1000"/>
              </a:spcBef>
              <a:spcAft>
                <a:spcPts val="0"/>
              </a:spcAft>
              <a:buClr>
                <a:schemeClr val="dk1"/>
              </a:buClr>
              <a:buSzPct val="100000"/>
              <a:buNone/>
            </a:pPr>
            <a:r>
              <a:rPr b="1" lang="en-US" sz="5000"/>
              <a:t>H can also stand for </a:t>
            </a:r>
            <a:r>
              <a:rPr b="1" i="1" lang="en-US" sz="5000"/>
              <a:t>how</a:t>
            </a:r>
            <a:r>
              <a:rPr b="1" lang="en-US" sz="5000"/>
              <a:t>. </a:t>
            </a:r>
            <a:r>
              <a:rPr lang="en-US" sz="5000"/>
              <a:t>How can a person have God’s forgiveness, eternal life, and heaven? By trusting Jesus as your Savior and Lord. </a:t>
            </a:r>
            <a:endParaRPr/>
          </a:p>
          <a:p>
            <a:pPr indent="0" lvl="0" marL="0" rtl="0" algn="l">
              <a:lnSpc>
                <a:spcPct val="90000"/>
              </a:lnSpc>
              <a:spcBef>
                <a:spcPts val="1000"/>
              </a:spcBef>
              <a:spcAft>
                <a:spcPts val="0"/>
              </a:spcAft>
              <a:buClr>
                <a:schemeClr val="dk1"/>
              </a:buClr>
              <a:buSzPct val="100000"/>
              <a:buNone/>
            </a:pPr>
            <a:r>
              <a:t/>
            </a:r>
            <a:endParaRPr sz="5000"/>
          </a:p>
          <a:p>
            <a:pPr indent="0" lvl="0" marL="0" rtl="0" algn="l">
              <a:lnSpc>
                <a:spcPct val="90000"/>
              </a:lnSpc>
              <a:spcBef>
                <a:spcPts val="1000"/>
              </a:spcBef>
              <a:spcAft>
                <a:spcPts val="0"/>
              </a:spcAft>
              <a:buClr>
                <a:schemeClr val="dk1"/>
              </a:buClr>
              <a:buSzPct val="100000"/>
              <a:buNone/>
            </a:pPr>
            <a:r>
              <a:rPr b="1" lang="en-US" sz="5000"/>
              <a:t>Tim’s note: </a:t>
            </a:r>
            <a:r>
              <a:rPr lang="en-US" sz="5000"/>
              <a:t>Use this last question as open-ended so that the person might ask more questions as they consider the Gospel presentation</a:t>
            </a:r>
            <a:r>
              <a:rPr lang="en-US" sz="4000"/>
              <a:t>.</a:t>
            </a:r>
            <a:endParaRPr sz="3200"/>
          </a:p>
        </p:txBody>
      </p:sp>
      <p:sp>
        <p:nvSpPr>
          <p:cNvPr id="359" name="Google Shape;359;p33"/>
          <p:cNvSpPr/>
          <p:nvPr/>
        </p:nvSpPr>
        <p:spPr>
          <a:xfrm>
            <a:off x="5510370" y="851518"/>
            <a:ext cx="6184806" cy="5154967"/>
          </a:xfrm>
          <a:custGeom>
            <a:rect b="b" l="l" r="r" t="t"/>
            <a:pathLst>
              <a:path extrusionOk="0" h="5154967" w="6184806">
                <a:moveTo>
                  <a:pt x="363179" y="3125191"/>
                </a:moveTo>
                <a:cubicBezTo>
                  <a:pt x="363179" y="3125191"/>
                  <a:pt x="363179" y="3125191"/>
                  <a:pt x="898270" y="3125191"/>
                </a:cubicBezTo>
                <a:cubicBezTo>
                  <a:pt x="931786" y="3125191"/>
                  <a:pt x="964145" y="3143614"/>
                  <a:pt x="980326" y="3173551"/>
                </a:cubicBezTo>
                <a:cubicBezTo>
                  <a:pt x="980326" y="3173551"/>
                  <a:pt x="980326" y="3173551"/>
                  <a:pt x="1248448" y="3635277"/>
                </a:cubicBezTo>
                <a:cubicBezTo>
                  <a:pt x="1265784" y="3664063"/>
                  <a:pt x="1265784" y="3700909"/>
                  <a:pt x="1248448" y="3729695"/>
                </a:cubicBezTo>
                <a:cubicBezTo>
                  <a:pt x="1248448" y="3729695"/>
                  <a:pt x="1248448" y="3729695"/>
                  <a:pt x="980326" y="4191421"/>
                </a:cubicBezTo>
                <a:cubicBezTo>
                  <a:pt x="964145" y="4221358"/>
                  <a:pt x="931786" y="4239781"/>
                  <a:pt x="898270" y="4239781"/>
                </a:cubicBezTo>
                <a:cubicBezTo>
                  <a:pt x="898270" y="4239781"/>
                  <a:pt x="898270" y="4239781"/>
                  <a:pt x="363179" y="4239781"/>
                </a:cubicBezTo>
                <a:cubicBezTo>
                  <a:pt x="328508" y="4239781"/>
                  <a:pt x="297305" y="4221358"/>
                  <a:pt x="279969" y="4191421"/>
                </a:cubicBezTo>
                <a:cubicBezTo>
                  <a:pt x="279969" y="4191421"/>
                  <a:pt x="279969" y="4191421"/>
                  <a:pt x="13002" y="3729695"/>
                </a:cubicBezTo>
                <a:cubicBezTo>
                  <a:pt x="-4334" y="3700909"/>
                  <a:pt x="-4334" y="3664063"/>
                  <a:pt x="13002" y="3635277"/>
                </a:cubicBezTo>
                <a:cubicBezTo>
                  <a:pt x="13002" y="3635277"/>
                  <a:pt x="13002" y="3635277"/>
                  <a:pt x="279969" y="3173551"/>
                </a:cubicBezTo>
                <a:cubicBezTo>
                  <a:pt x="297305" y="3143614"/>
                  <a:pt x="328508" y="3125191"/>
                  <a:pt x="363179" y="3125191"/>
                </a:cubicBezTo>
                <a:close/>
                <a:moveTo>
                  <a:pt x="2489721" y="570035"/>
                </a:moveTo>
                <a:cubicBezTo>
                  <a:pt x="2489721" y="570035"/>
                  <a:pt x="2489721" y="570035"/>
                  <a:pt x="2764862" y="570035"/>
                </a:cubicBezTo>
                <a:lnTo>
                  <a:pt x="2796959" y="570035"/>
                </a:lnTo>
                <a:lnTo>
                  <a:pt x="2827587" y="622777"/>
                </a:lnTo>
                <a:cubicBezTo>
                  <a:pt x="2870233" y="696217"/>
                  <a:pt x="2919858" y="781675"/>
                  <a:pt x="2977604" y="881117"/>
                </a:cubicBezTo>
                <a:cubicBezTo>
                  <a:pt x="3004153" y="925204"/>
                  <a:pt x="3004153" y="981634"/>
                  <a:pt x="2977604" y="1025720"/>
                </a:cubicBezTo>
                <a:cubicBezTo>
                  <a:pt x="2977604" y="1025720"/>
                  <a:pt x="2977604" y="1025720"/>
                  <a:pt x="2566968" y="1732863"/>
                </a:cubicBezTo>
                <a:cubicBezTo>
                  <a:pt x="2542188" y="1778712"/>
                  <a:pt x="2492629" y="1806927"/>
                  <a:pt x="2441299" y="1806927"/>
                </a:cubicBezTo>
                <a:cubicBezTo>
                  <a:pt x="2441299" y="1806927"/>
                  <a:pt x="2441299" y="1806927"/>
                  <a:pt x="1621798" y="1806927"/>
                </a:cubicBezTo>
                <a:cubicBezTo>
                  <a:pt x="1608523" y="1806927"/>
                  <a:pt x="1595580" y="1805163"/>
                  <a:pt x="1583218" y="1801802"/>
                </a:cubicBezTo>
                <a:lnTo>
                  <a:pt x="1556683" y="1790677"/>
                </a:lnTo>
                <a:lnTo>
                  <a:pt x="1572899" y="1762630"/>
                </a:lnTo>
                <a:cubicBezTo>
                  <a:pt x="1719523" y="1509042"/>
                  <a:pt x="1907201" y="1184448"/>
                  <a:pt x="2147429" y="768968"/>
                </a:cubicBezTo>
                <a:cubicBezTo>
                  <a:pt x="2218739" y="645819"/>
                  <a:pt x="2347099" y="570035"/>
                  <a:pt x="2489721" y="570035"/>
                </a:cubicBezTo>
                <a:close/>
                <a:moveTo>
                  <a:pt x="1573268" y="0"/>
                </a:moveTo>
                <a:cubicBezTo>
                  <a:pt x="1573268" y="0"/>
                  <a:pt x="1573268" y="0"/>
                  <a:pt x="2497662" y="0"/>
                </a:cubicBezTo>
                <a:cubicBezTo>
                  <a:pt x="2555561" y="0"/>
                  <a:pt x="2611463" y="31828"/>
                  <a:pt x="2639415" y="83546"/>
                </a:cubicBezTo>
                <a:cubicBezTo>
                  <a:pt x="2639415" y="83546"/>
                  <a:pt x="2639415" y="83546"/>
                  <a:pt x="2887862" y="511387"/>
                </a:cubicBezTo>
                <a:lnTo>
                  <a:pt x="2915928" y="559720"/>
                </a:lnTo>
                <a:lnTo>
                  <a:pt x="2893844" y="559720"/>
                </a:lnTo>
                <a:lnTo>
                  <a:pt x="2789466" y="559720"/>
                </a:lnTo>
                <a:lnTo>
                  <a:pt x="2744122" y="481634"/>
                </a:lnTo>
                <a:cubicBezTo>
                  <a:pt x="2570885" y="183309"/>
                  <a:pt x="2570885" y="183309"/>
                  <a:pt x="2570885" y="183309"/>
                </a:cubicBezTo>
                <a:cubicBezTo>
                  <a:pt x="2546104" y="137459"/>
                  <a:pt x="2496545" y="109243"/>
                  <a:pt x="2445216" y="109243"/>
                </a:cubicBezTo>
                <a:cubicBezTo>
                  <a:pt x="1625714" y="109243"/>
                  <a:pt x="1625714" y="109243"/>
                  <a:pt x="1625714" y="109243"/>
                </a:cubicBezTo>
                <a:cubicBezTo>
                  <a:pt x="1572615" y="109243"/>
                  <a:pt x="1524825" y="137459"/>
                  <a:pt x="1498276" y="183309"/>
                </a:cubicBezTo>
                <a:cubicBezTo>
                  <a:pt x="1089410" y="890450"/>
                  <a:pt x="1089410" y="890450"/>
                  <a:pt x="1089410" y="890450"/>
                </a:cubicBezTo>
                <a:cubicBezTo>
                  <a:pt x="1062860" y="934537"/>
                  <a:pt x="1062860" y="990967"/>
                  <a:pt x="1089410" y="1035054"/>
                </a:cubicBezTo>
                <a:cubicBezTo>
                  <a:pt x="1498276" y="1742196"/>
                  <a:pt x="1498276" y="1742196"/>
                  <a:pt x="1498276" y="1742196"/>
                </a:cubicBezTo>
                <a:cubicBezTo>
                  <a:pt x="1511551" y="1765121"/>
                  <a:pt x="1530135" y="1783637"/>
                  <a:pt x="1552039" y="1796422"/>
                </a:cubicBezTo>
                <a:lnTo>
                  <a:pt x="1558260" y="1799029"/>
                </a:lnTo>
                <a:lnTo>
                  <a:pt x="1524911" y="1856707"/>
                </a:lnTo>
                <a:lnTo>
                  <a:pt x="1500108" y="1899604"/>
                </a:lnTo>
                <a:lnTo>
                  <a:pt x="1525834" y="1910390"/>
                </a:lnTo>
                <a:cubicBezTo>
                  <a:pt x="1539779" y="1914181"/>
                  <a:pt x="1554378" y="1916170"/>
                  <a:pt x="1569352" y="1916170"/>
                </a:cubicBezTo>
                <a:cubicBezTo>
                  <a:pt x="2493745" y="1916170"/>
                  <a:pt x="2493745" y="1916170"/>
                  <a:pt x="2493745" y="1916170"/>
                </a:cubicBezTo>
                <a:cubicBezTo>
                  <a:pt x="2551645" y="1916170"/>
                  <a:pt x="2607546" y="1884345"/>
                  <a:pt x="2635498" y="1832627"/>
                </a:cubicBezTo>
                <a:cubicBezTo>
                  <a:pt x="3098693" y="1034974"/>
                  <a:pt x="3098693" y="1034974"/>
                  <a:pt x="3098693" y="1034974"/>
                </a:cubicBezTo>
                <a:cubicBezTo>
                  <a:pt x="3128641" y="985246"/>
                  <a:pt x="3128641" y="921593"/>
                  <a:pt x="3098693" y="871863"/>
                </a:cubicBezTo>
                <a:cubicBezTo>
                  <a:pt x="3040794" y="772157"/>
                  <a:pt x="2990132" y="684914"/>
                  <a:pt x="2945803" y="608576"/>
                </a:cubicBezTo>
                <a:lnTo>
                  <a:pt x="2923422" y="570035"/>
                </a:lnTo>
                <a:lnTo>
                  <a:pt x="3027104" y="570035"/>
                </a:lnTo>
                <a:cubicBezTo>
                  <a:pt x="3349535" y="570035"/>
                  <a:pt x="3865424" y="570035"/>
                  <a:pt x="4690846" y="570035"/>
                </a:cubicBezTo>
                <a:cubicBezTo>
                  <a:pt x="4828714" y="570035"/>
                  <a:pt x="4961827" y="645819"/>
                  <a:pt x="5028384" y="768968"/>
                </a:cubicBezTo>
                <a:cubicBezTo>
                  <a:pt x="5028384" y="768968"/>
                  <a:pt x="5028384" y="768968"/>
                  <a:pt x="6131323" y="2668304"/>
                </a:cubicBezTo>
                <a:cubicBezTo>
                  <a:pt x="6202634" y="2786717"/>
                  <a:pt x="6202634" y="2938285"/>
                  <a:pt x="6131323" y="3056698"/>
                </a:cubicBezTo>
                <a:cubicBezTo>
                  <a:pt x="6131323" y="3056698"/>
                  <a:pt x="6131323" y="3056698"/>
                  <a:pt x="5028384" y="4956035"/>
                </a:cubicBezTo>
                <a:cubicBezTo>
                  <a:pt x="4961827" y="5079184"/>
                  <a:pt x="4828714" y="5154967"/>
                  <a:pt x="4690846" y="5154967"/>
                </a:cubicBezTo>
                <a:cubicBezTo>
                  <a:pt x="4690846" y="5154967"/>
                  <a:pt x="4690846" y="5154967"/>
                  <a:pt x="2489721" y="5154967"/>
                </a:cubicBezTo>
                <a:cubicBezTo>
                  <a:pt x="2347099" y="5154967"/>
                  <a:pt x="2218739" y="5079184"/>
                  <a:pt x="2147429" y="4956035"/>
                </a:cubicBezTo>
                <a:cubicBezTo>
                  <a:pt x="2147429" y="4956035"/>
                  <a:pt x="2147429" y="4956035"/>
                  <a:pt x="1049243" y="3056698"/>
                </a:cubicBezTo>
                <a:cubicBezTo>
                  <a:pt x="977932" y="2938285"/>
                  <a:pt x="977932" y="2786717"/>
                  <a:pt x="1049243" y="2668304"/>
                </a:cubicBezTo>
                <a:cubicBezTo>
                  <a:pt x="1049243" y="2668304"/>
                  <a:pt x="1049243" y="2668304"/>
                  <a:pt x="1457007" y="1963067"/>
                </a:cubicBezTo>
                <a:lnTo>
                  <a:pt x="1491373" y="1903634"/>
                </a:lnTo>
                <a:lnTo>
                  <a:pt x="1490164" y="1903127"/>
                </a:lnTo>
                <a:cubicBezTo>
                  <a:pt x="1465456" y="1888705"/>
                  <a:pt x="1444493" y="1867820"/>
                  <a:pt x="1429519" y="1841960"/>
                </a:cubicBezTo>
                <a:cubicBezTo>
                  <a:pt x="1429519" y="1841960"/>
                  <a:pt x="1429519" y="1841960"/>
                  <a:pt x="968320" y="1044307"/>
                </a:cubicBezTo>
                <a:cubicBezTo>
                  <a:pt x="938371" y="994579"/>
                  <a:pt x="938371" y="930926"/>
                  <a:pt x="968320" y="881196"/>
                </a:cubicBezTo>
                <a:cubicBezTo>
                  <a:pt x="968320" y="881196"/>
                  <a:pt x="968320" y="881196"/>
                  <a:pt x="1429519" y="83546"/>
                </a:cubicBezTo>
                <a:cubicBezTo>
                  <a:pt x="1459466" y="31828"/>
                  <a:pt x="1513373" y="0"/>
                  <a:pt x="1573268" y="0"/>
                </a:cubicBezTo>
                <a:close/>
              </a:path>
            </a:pathLst>
          </a:custGeom>
          <a:solidFill>
            <a:srgbClr val="7F7F7F">
              <a:alpha val="14901"/>
            </a:srgb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pic>
        <p:nvPicPr>
          <p:cNvPr descr="Logo, sunburst chart&#10;&#10;Description automatically generated" id="360" name="Google Shape;360;p33"/>
          <p:cNvPicPr preferRelativeResize="0"/>
          <p:nvPr/>
        </p:nvPicPr>
        <p:blipFill rotWithShape="1">
          <a:blip r:embed="rId3">
            <a:alphaModFix/>
          </a:blip>
          <a:srcRect b="-1" l="2185" r="565" t="0"/>
          <a:stretch/>
        </p:blipFill>
        <p:spPr>
          <a:xfrm>
            <a:off x="7531503" y="2315215"/>
            <a:ext cx="3217333" cy="2845517"/>
          </a:xfrm>
          <a:prstGeom prst="rect">
            <a:avLst/>
          </a:prstGeom>
          <a:solidFill>
            <a:srgbClr val="ECECEC"/>
          </a:solidFill>
          <a:ln cap="sq" cmpd="sng" w="88900">
            <a:solidFill>
              <a:srgbClr val="FFFFFF"/>
            </a:solidFill>
            <a:prstDash val="solid"/>
            <a:miter lim="800000"/>
            <a:headEnd len="sm" w="sm" type="none"/>
            <a:tailEnd len="sm" w="sm" type="none"/>
          </a:ln>
          <a:effectLst>
            <a:outerShdw blurRad="55000" rotWithShape="0" algn="tl" dir="5400000" dist="18000">
              <a:srgbClr val="000000">
                <a:alpha val="40000"/>
              </a:srgbClr>
            </a:outerShdw>
          </a:effectLst>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360"/>
                                        </p:tgtEl>
                                        <p:attrNameLst>
                                          <p:attrName>style.visibility</p:attrName>
                                        </p:attrNameLst>
                                      </p:cBhvr>
                                      <p:to>
                                        <p:strVal val="visible"/>
                                      </p:to>
                                    </p:set>
                                    <p:animEffect filter="fade" transition="in">
                                      <p:cBhvr>
                                        <p:cTn dur="700"/>
                                        <p:tgtEl>
                                          <p:spTgt spid="360"/>
                                        </p:tgtEl>
                                      </p:cBhvr>
                                    </p:animEffect>
                                  </p:childTnLst>
                                </p:cTn>
                              </p:par>
                              <p:par>
                                <p:cTn fill="hold" nodeType="withEffect" presetClass="entr" presetID="10" presetSubtype="0">
                                  <p:stCondLst>
                                    <p:cond delay="2000"/>
                                  </p:stCondLst>
                                  <p:childTnLst>
                                    <p:set>
                                      <p:cBhvr>
                                        <p:cTn dur="1" fill="hold">
                                          <p:stCondLst>
                                            <p:cond delay="0"/>
                                          </p:stCondLst>
                                        </p:cTn>
                                        <p:tgtEl>
                                          <p:spTgt spid="358">
                                            <p:txEl>
                                              <p:pRg end="0" st="0"/>
                                            </p:txEl>
                                          </p:spTgt>
                                        </p:tgtEl>
                                        <p:attrNameLst>
                                          <p:attrName>style.visibility</p:attrName>
                                        </p:attrNameLst>
                                      </p:cBhvr>
                                      <p:to>
                                        <p:strVal val="visible"/>
                                      </p:to>
                                    </p:set>
                                    <p:animEffect filter="fade" transition="in">
                                      <p:cBhvr>
                                        <p:cTn dur="400"/>
                                        <p:tgtEl>
                                          <p:spTgt spid="358">
                                            <p:txEl>
                                              <p:pRg end="0" st="0"/>
                                            </p:txEl>
                                          </p:spTgt>
                                        </p:tgtEl>
                                      </p:cBhvr>
                                    </p:animEffect>
                                  </p:childTnLst>
                                </p:cTn>
                              </p:par>
                              <p:par>
                                <p:cTn fill="hold" nodeType="withEffect" presetClass="entr" presetID="10" presetSubtype="0">
                                  <p:stCondLst>
                                    <p:cond delay="2000"/>
                                  </p:stCondLst>
                                  <p:childTnLst>
                                    <p:set>
                                      <p:cBhvr>
                                        <p:cTn dur="1" fill="hold">
                                          <p:stCondLst>
                                            <p:cond delay="0"/>
                                          </p:stCondLst>
                                        </p:cTn>
                                        <p:tgtEl>
                                          <p:spTgt spid="358">
                                            <p:txEl>
                                              <p:pRg end="1" st="1"/>
                                            </p:txEl>
                                          </p:spTgt>
                                        </p:tgtEl>
                                        <p:attrNameLst>
                                          <p:attrName>style.visibility</p:attrName>
                                        </p:attrNameLst>
                                      </p:cBhvr>
                                      <p:to>
                                        <p:strVal val="visible"/>
                                      </p:to>
                                    </p:set>
                                    <p:animEffect filter="fade" transition="in">
                                      <p:cBhvr>
                                        <p:cTn dur="400"/>
                                        <p:tgtEl>
                                          <p:spTgt spid="358">
                                            <p:txEl>
                                              <p:pRg end="1" st="1"/>
                                            </p:txEl>
                                          </p:spTgt>
                                        </p:tgtEl>
                                      </p:cBhvr>
                                    </p:animEffect>
                                  </p:childTnLst>
                                </p:cTn>
                              </p:par>
                              <p:par>
                                <p:cTn fill="hold" nodeType="withEffect" presetClass="entr" presetID="10" presetSubtype="0">
                                  <p:stCondLst>
                                    <p:cond delay="2000"/>
                                  </p:stCondLst>
                                  <p:childTnLst>
                                    <p:set>
                                      <p:cBhvr>
                                        <p:cTn dur="1" fill="hold">
                                          <p:stCondLst>
                                            <p:cond delay="0"/>
                                          </p:stCondLst>
                                        </p:cTn>
                                        <p:tgtEl>
                                          <p:spTgt spid="358">
                                            <p:txEl>
                                              <p:pRg end="2" st="2"/>
                                            </p:txEl>
                                          </p:spTgt>
                                        </p:tgtEl>
                                        <p:attrNameLst>
                                          <p:attrName>style.visibility</p:attrName>
                                        </p:attrNameLst>
                                      </p:cBhvr>
                                      <p:to>
                                        <p:strVal val="visible"/>
                                      </p:to>
                                    </p:set>
                                    <p:animEffect filter="fade" transition="in">
                                      <p:cBhvr>
                                        <p:cTn dur="400"/>
                                        <p:tgtEl>
                                          <p:spTgt spid="358">
                                            <p:txEl>
                                              <p:pRg end="2" st="2"/>
                                            </p:txEl>
                                          </p:spTgt>
                                        </p:tgtEl>
                                      </p:cBhvr>
                                    </p:animEffect>
                                  </p:childTnLst>
                                </p:cTn>
                              </p:par>
                              <p:par>
                                <p:cTn fill="hold" nodeType="withEffect" presetClass="entr" presetID="10" presetSubtype="0">
                                  <p:stCondLst>
                                    <p:cond delay="2000"/>
                                  </p:stCondLst>
                                  <p:childTnLst>
                                    <p:set>
                                      <p:cBhvr>
                                        <p:cTn dur="1" fill="hold">
                                          <p:stCondLst>
                                            <p:cond delay="0"/>
                                          </p:stCondLst>
                                        </p:cTn>
                                        <p:tgtEl>
                                          <p:spTgt spid="358">
                                            <p:txEl>
                                              <p:pRg end="3" st="3"/>
                                            </p:txEl>
                                          </p:spTgt>
                                        </p:tgtEl>
                                        <p:attrNameLst>
                                          <p:attrName>style.visibility</p:attrName>
                                        </p:attrNameLst>
                                      </p:cBhvr>
                                      <p:to>
                                        <p:strVal val="visible"/>
                                      </p:to>
                                    </p:set>
                                    <p:animEffect filter="fade" transition="in">
                                      <p:cBhvr>
                                        <p:cTn dur="400"/>
                                        <p:tgtEl>
                                          <p:spTgt spid="358">
                                            <p:txEl>
                                              <p:pRg end="3" st="3"/>
                                            </p:txEl>
                                          </p:spTgt>
                                        </p:tgtEl>
                                      </p:cBhvr>
                                    </p:animEffect>
                                  </p:childTnLst>
                                </p:cTn>
                              </p:par>
                              <p:par>
                                <p:cTn fill="hold" nodeType="withEffect" presetClass="entr" presetID="10" presetSubtype="0">
                                  <p:stCondLst>
                                    <p:cond delay="2000"/>
                                  </p:stCondLst>
                                  <p:childTnLst>
                                    <p:set>
                                      <p:cBhvr>
                                        <p:cTn dur="1" fill="hold">
                                          <p:stCondLst>
                                            <p:cond delay="0"/>
                                          </p:stCondLst>
                                        </p:cTn>
                                        <p:tgtEl>
                                          <p:spTgt spid="358">
                                            <p:txEl>
                                              <p:pRg end="4" st="4"/>
                                            </p:txEl>
                                          </p:spTgt>
                                        </p:tgtEl>
                                        <p:attrNameLst>
                                          <p:attrName>style.visibility</p:attrName>
                                        </p:attrNameLst>
                                      </p:cBhvr>
                                      <p:to>
                                        <p:strVal val="visible"/>
                                      </p:to>
                                    </p:set>
                                    <p:animEffect filter="fade" transition="in">
                                      <p:cBhvr>
                                        <p:cTn dur="400"/>
                                        <p:tgtEl>
                                          <p:spTgt spid="358">
                                            <p:txEl>
                                              <p:pRg end="4" st="4"/>
                                            </p:txEl>
                                          </p:spTgt>
                                        </p:tgtEl>
                                      </p:cBhvr>
                                    </p:animEffect>
                                  </p:childTnLst>
                                </p:cTn>
                              </p:par>
                              <p:par>
                                <p:cTn fill="hold" nodeType="withEffect" presetClass="entr" presetID="10" presetSubtype="0">
                                  <p:stCondLst>
                                    <p:cond delay="2000"/>
                                  </p:stCondLst>
                                  <p:childTnLst>
                                    <p:set>
                                      <p:cBhvr>
                                        <p:cTn dur="1" fill="hold">
                                          <p:stCondLst>
                                            <p:cond delay="0"/>
                                          </p:stCondLst>
                                        </p:cTn>
                                        <p:tgtEl>
                                          <p:spTgt spid="358">
                                            <p:txEl>
                                              <p:pRg end="5" st="5"/>
                                            </p:txEl>
                                          </p:spTgt>
                                        </p:tgtEl>
                                        <p:attrNameLst>
                                          <p:attrName>style.visibility</p:attrName>
                                        </p:attrNameLst>
                                      </p:cBhvr>
                                      <p:to>
                                        <p:strVal val="visible"/>
                                      </p:to>
                                    </p:set>
                                    <p:animEffect filter="fade" transition="in">
                                      <p:cBhvr>
                                        <p:cTn dur="400"/>
                                        <p:tgtEl>
                                          <p:spTgt spid="358">
                                            <p:txEl>
                                              <p:pRg end="5" st="5"/>
                                            </p:txEl>
                                          </p:spTgt>
                                        </p:tgtEl>
                                      </p:cBhvr>
                                    </p:animEffect>
                                  </p:childTnLst>
                                </p:cTn>
                              </p:par>
                              <p:par>
                                <p:cTn fill="hold" nodeType="withEffect" presetClass="entr" presetID="10" presetSubtype="0">
                                  <p:stCondLst>
                                    <p:cond delay="2000"/>
                                  </p:stCondLst>
                                  <p:childTnLst>
                                    <p:set>
                                      <p:cBhvr>
                                        <p:cTn dur="1" fill="hold">
                                          <p:stCondLst>
                                            <p:cond delay="0"/>
                                          </p:stCondLst>
                                        </p:cTn>
                                        <p:tgtEl>
                                          <p:spTgt spid="358">
                                            <p:txEl>
                                              <p:pRg end="6" st="6"/>
                                            </p:txEl>
                                          </p:spTgt>
                                        </p:tgtEl>
                                        <p:attrNameLst>
                                          <p:attrName>style.visibility</p:attrName>
                                        </p:attrNameLst>
                                      </p:cBhvr>
                                      <p:to>
                                        <p:strVal val="visible"/>
                                      </p:to>
                                    </p:set>
                                    <p:animEffect filter="fade" transition="in">
                                      <p:cBhvr>
                                        <p:cTn dur="400"/>
                                        <p:tgtEl>
                                          <p:spTgt spid="358">
                                            <p:txEl>
                                              <p:pRg end="6" st="6"/>
                                            </p:txEl>
                                          </p:spTgt>
                                        </p:tgtEl>
                                      </p:cBhvr>
                                    </p:animEffect>
                                  </p:childTnLst>
                                </p:cTn>
                              </p:par>
                              <p:par>
                                <p:cTn fill="hold" nodeType="withEffect" presetClass="entr" presetID="10" presetSubtype="0">
                                  <p:stCondLst>
                                    <p:cond delay="2000"/>
                                  </p:stCondLst>
                                  <p:childTnLst>
                                    <p:set>
                                      <p:cBhvr>
                                        <p:cTn dur="1" fill="hold">
                                          <p:stCondLst>
                                            <p:cond delay="0"/>
                                          </p:stCondLst>
                                        </p:cTn>
                                        <p:tgtEl>
                                          <p:spTgt spid="358">
                                            <p:txEl>
                                              <p:pRg end="7" st="7"/>
                                            </p:txEl>
                                          </p:spTgt>
                                        </p:tgtEl>
                                        <p:attrNameLst>
                                          <p:attrName>style.visibility</p:attrName>
                                        </p:attrNameLst>
                                      </p:cBhvr>
                                      <p:to>
                                        <p:strVal val="visible"/>
                                      </p:to>
                                    </p:set>
                                    <p:animEffect filter="fade" transition="in">
                                      <p:cBhvr>
                                        <p:cTn dur="400"/>
                                        <p:tgtEl>
                                          <p:spTgt spid="358">
                                            <p:txEl>
                                              <p:pRg end="7" st="7"/>
                                            </p:txEl>
                                          </p:spTgt>
                                        </p:tgtEl>
                                      </p:cBhvr>
                                    </p:animEffect>
                                  </p:childTnLst>
                                </p:cTn>
                              </p:par>
                              <p:par>
                                <p:cTn fill="hold" nodeType="withEffect" presetClass="entr" presetID="10" presetSubtype="0">
                                  <p:stCondLst>
                                    <p:cond delay="2000"/>
                                  </p:stCondLst>
                                  <p:childTnLst>
                                    <p:set>
                                      <p:cBhvr>
                                        <p:cTn dur="1" fill="hold">
                                          <p:stCondLst>
                                            <p:cond delay="0"/>
                                          </p:stCondLst>
                                        </p:cTn>
                                        <p:tgtEl>
                                          <p:spTgt spid="358">
                                            <p:txEl>
                                              <p:pRg end="8" st="8"/>
                                            </p:txEl>
                                          </p:spTgt>
                                        </p:tgtEl>
                                        <p:attrNameLst>
                                          <p:attrName>style.visibility</p:attrName>
                                        </p:attrNameLst>
                                      </p:cBhvr>
                                      <p:to>
                                        <p:strVal val="visible"/>
                                      </p:to>
                                    </p:set>
                                    <p:animEffect filter="fade" transition="in">
                                      <p:cBhvr>
                                        <p:cTn dur="400"/>
                                        <p:tgtEl>
                                          <p:spTgt spid="358">
                                            <p:txEl>
                                              <p:pRg end="8" st="8"/>
                                            </p:txEl>
                                          </p:spTgt>
                                        </p:tgtEl>
                                      </p:cBhvr>
                                    </p:animEffect>
                                  </p:childTnLst>
                                </p:cTn>
                              </p:par>
                              <p:par>
                                <p:cTn fill="hold" nodeType="withEffect" presetClass="entr" presetID="10" presetSubtype="0">
                                  <p:stCondLst>
                                    <p:cond delay="2000"/>
                                  </p:stCondLst>
                                  <p:childTnLst>
                                    <p:set>
                                      <p:cBhvr>
                                        <p:cTn dur="1" fill="hold">
                                          <p:stCondLst>
                                            <p:cond delay="0"/>
                                          </p:stCondLst>
                                        </p:cTn>
                                        <p:tgtEl>
                                          <p:spTgt spid="358">
                                            <p:txEl>
                                              <p:pRg end="9" st="9"/>
                                            </p:txEl>
                                          </p:spTgt>
                                        </p:tgtEl>
                                        <p:attrNameLst>
                                          <p:attrName>style.visibility</p:attrName>
                                        </p:attrNameLst>
                                      </p:cBhvr>
                                      <p:to>
                                        <p:strVal val="visible"/>
                                      </p:to>
                                    </p:set>
                                    <p:animEffect filter="fade" transition="in">
                                      <p:cBhvr>
                                        <p:cTn dur="400"/>
                                        <p:tgtEl>
                                          <p:spTgt spid="358">
                                            <p:txEl>
                                              <p:pRg end="9" st="9"/>
                                            </p:txEl>
                                          </p:spTgt>
                                        </p:tgtEl>
                                      </p:cBhvr>
                                    </p:animEffect>
                                  </p:childTnLst>
                                </p:cTn>
                              </p:par>
                              <p:par>
                                <p:cTn fill="hold" nodeType="withEffect" presetClass="entr" presetID="10" presetSubtype="0">
                                  <p:stCondLst>
                                    <p:cond delay="2000"/>
                                  </p:stCondLst>
                                  <p:childTnLst>
                                    <p:set>
                                      <p:cBhvr>
                                        <p:cTn dur="1" fill="hold">
                                          <p:stCondLst>
                                            <p:cond delay="0"/>
                                          </p:stCondLst>
                                        </p:cTn>
                                        <p:tgtEl>
                                          <p:spTgt spid="358">
                                            <p:txEl>
                                              <p:pRg end="10" st="10"/>
                                            </p:txEl>
                                          </p:spTgt>
                                        </p:tgtEl>
                                        <p:attrNameLst>
                                          <p:attrName>style.visibility</p:attrName>
                                        </p:attrNameLst>
                                      </p:cBhvr>
                                      <p:to>
                                        <p:strVal val="visible"/>
                                      </p:to>
                                    </p:set>
                                    <p:animEffect filter="fade" transition="in">
                                      <p:cBhvr>
                                        <p:cTn dur="400"/>
                                        <p:tgtEl>
                                          <p:spTgt spid="358">
                                            <p:txEl>
                                              <p:pRg end="10" st="10"/>
                                            </p:txEl>
                                          </p:spTgt>
                                        </p:tgtEl>
                                      </p:cBhvr>
                                    </p:animEffect>
                                  </p:childTnLst>
                                </p:cTn>
                              </p:par>
                              <p:par>
                                <p:cTn fill="hold" nodeType="withEffect" presetClass="entr" presetID="10" presetSubtype="0">
                                  <p:stCondLst>
                                    <p:cond delay="2000"/>
                                  </p:stCondLst>
                                  <p:childTnLst>
                                    <p:set>
                                      <p:cBhvr>
                                        <p:cTn dur="1" fill="hold">
                                          <p:stCondLst>
                                            <p:cond delay="0"/>
                                          </p:stCondLst>
                                        </p:cTn>
                                        <p:tgtEl>
                                          <p:spTgt spid="358">
                                            <p:txEl>
                                              <p:pRg end="11" st="11"/>
                                            </p:txEl>
                                          </p:spTgt>
                                        </p:tgtEl>
                                        <p:attrNameLst>
                                          <p:attrName>style.visibility</p:attrName>
                                        </p:attrNameLst>
                                      </p:cBhvr>
                                      <p:to>
                                        <p:strVal val="visible"/>
                                      </p:to>
                                    </p:set>
                                    <p:animEffect filter="fade" transition="in">
                                      <p:cBhvr>
                                        <p:cTn dur="400"/>
                                        <p:tgtEl>
                                          <p:spTgt spid="358">
                                            <p:txEl>
                                              <p:pRg end="11" st="11"/>
                                            </p:txEl>
                                          </p:spTgt>
                                        </p:tgtEl>
                                      </p:cBhvr>
                                    </p:animEffect>
                                  </p:childTnLst>
                                </p:cTn>
                              </p:par>
                              <p:par>
                                <p:cTn fill="hold" nodeType="withEffect" presetClass="entr" presetID="10" presetSubtype="0">
                                  <p:stCondLst>
                                    <p:cond delay="2000"/>
                                  </p:stCondLst>
                                  <p:childTnLst>
                                    <p:set>
                                      <p:cBhvr>
                                        <p:cTn dur="1" fill="hold">
                                          <p:stCondLst>
                                            <p:cond delay="0"/>
                                          </p:stCondLst>
                                        </p:cTn>
                                        <p:tgtEl>
                                          <p:spTgt spid="358">
                                            <p:txEl>
                                              <p:pRg end="12" st="12"/>
                                            </p:txEl>
                                          </p:spTgt>
                                        </p:tgtEl>
                                        <p:attrNameLst>
                                          <p:attrName>style.visibility</p:attrName>
                                        </p:attrNameLst>
                                      </p:cBhvr>
                                      <p:to>
                                        <p:strVal val="visible"/>
                                      </p:to>
                                    </p:set>
                                    <p:animEffect filter="fade" transition="in">
                                      <p:cBhvr>
                                        <p:cTn dur="400"/>
                                        <p:tgtEl>
                                          <p:spTgt spid="358">
                                            <p:txEl>
                                              <p:pRg end="12" st="12"/>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364" name="Shape 364"/>
        <p:cNvGrpSpPr/>
        <p:nvPr/>
      </p:nvGrpSpPr>
      <p:grpSpPr>
        <a:xfrm>
          <a:off x="0" y="0"/>
          <a:ext cx="0" cy="0"/>
          <a:chOff x="0" y="0"/>
          <a:chExt cx="0" cy="0"/>
        </a:xfrm>
      </p:grpSpPr>
      <p:sp>
        <p:nvSpPr>
          <p:cNvPr id="365" name="Google Shape;365;p34"/>
          <p:cNvSpPr/>
          <p:nvPr/>
        </p:nvSpPr>
        <p:spPr>
          <a:xfrm>
            <a:off x="1523" y="-1"/>
            <a:ext cx="12188952" cy="68580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66" name="Google Shape;366;p34"/>
          <p:cNvSpPr/>
          <p:nvPr/>
        </p:nvSpPr>
        <p:spPr>
          <a:xfrm>
            <a:off x="1524" y="0"/>
            <a:ext cx="12188952" cy="6858000"/>
          </a:xfrm>
          <a:prstGeom prst="rect">
            <a:avLst/>
          </a:prstGeom>
          <a:solidFill>
            <a:schemeClr val="lt2">
              <a:alpha val="34901"/>
            </a:scheme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67" name="Google Shape;367;p34"/>
          <p:cNvSpPr/>
          <p:nvPr/>
        </p:nvSpPr>
        <p:spPr>
          <a:xfrm>
            <a:off x="1478324" y="699899"/>
            <a:ext cx="10713676" cy="5433318"/>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68" name="Google Shape;368;p34"/>
          <p:cNvSpPr txBox="1"/>
          <p:nvPr>
            <p:ph idx="1" type="subTitle"/>
          </p:nvPr>
        </p:nvSpPr>
        <p:spPr>
          <a:xfrm>
            <a:off x="4179174" y="684684"/>
            <a:ext cx="7177899" cy="5272975"/>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dk1"/>
              </a:buClr>
              <a:buSzPts val="3600"/>
              <a:buNone/>
            </a:pPr>
            <a:r>
              <a:rPr b="1" i="1" lang="en-US" sz="3600"/>
              <a:t>Step Seven:</a:t>
            </a:r>
            <a:endParaRPr/>
          </a:p>
          <a:p>
            <a:pPr indent="0" lvl="0" marL="0" rtl="0" algn="l">
              <a:lnSpc>
                <a:spcPct val="90000"/>
              </a:lnSpc>
              <a:spcBef>
                <a:spcPts val="1000"/>
              </a:spcBef>
              <a:spcAft>
                <a:spcPts val="0"/>
              </a:spcAft>
              <a:buClr>
                <a:schemeClr val="dk1"/>
              </a:buClr>
              <a:buSzPts val="3600"/>
              <a:buNone/>
            </a:pPr>
            <a:r>
              <a:rPr b="1" i="1" lang="en-US" sz="3600"/>
              <a:t>Invitation</a:t>
            </a:r>
            <a:endParaRPr/>
          </a:p>
          <a:p>
            <a:pPr indent="-571500" lvl="0" marL="571500" rtl="0" algn="l">
              <a:lnSpc>
                <a:spcPct val="90000"/>
              </a:lnSpc>
              <a:spcBef>
                <a:spcPts val="1000"/>
              </a:spcBef>
              <a:spcAft>
                <a:spcPts val="0"/>
              </a:spcAft>
              <a:buClr>
                <a:schemeClr val="dk1"/>
              </a:buClr>
              <a:buSzPts val="3600"/>
              <a:buFont typeface="Arial"/>
              <a:buChar char="•"/>
            </a:pPr>
            <a:r>
              <a:rPr b="1" lang="en-US" sz="3600"/>
              <a:t>INQUIRE:</a:t>
            </a:r>
            <a:r>
              <a:rPr lang="en-US" sz="3600"/>
              <a:t> </a:t>
            </a:r>
            <a:r>
              <a:rPr i="1" lang="en-US" sz="3600"/>
              <a:t>“Understanding what has just been shared, would you like to receive forgiveness by trusting Christ in Christ as your personal Lord and Savior?”</a:t>
            </a:r>
            <a:endParaRPr/>
          </a:p>
          <a:p>
            <a:pPr indent="-571500" lvl="0" marL="571500" rtl="0" algn="l">
              <a:lnSpc>
                <a:spcPct val="90000"/>
              </a:lnSpc>
              <a:spcBef>
                <a:spcPts val="1000"/>
              </a:spcBef>
              <a:spcAft>
                <a:spcPts val="0"/>
              </a:spcAft>
              <a:buClr>
                <a:schemeClr val="dk1"/>
              </a:buClr>
              <a:buSzPts val="3600"/>
              <a:buFont typeface="Arial"/>
              <a:buChar char="•"/>
            </a:pPr>
            <a:r>
              <a:rPr b="1" lang="en-US" sz="3600"/>
              <a:t>INVITE</a:t>
            </a:r>
            <a:endParaRPr/>
          </a:p>
          <a:p>
            <a:pPr indent="-571500" lvl="0" marL="571500" rtl="0" algn="l">
              <a:lnSpc>
                <a:spcPct val="90000"/>
              </a:lnSpc>
              <a:spcBef>
                <a:spcPts val="1000"/>
              </a:spcBef>
              <a:spcAft>
                <a:spcPts val="0"/>
              </a:spcAft>
              <a:buClr>
                <a:schemeClr val="dk1"/>
              </a:buClr>
              <a:buSzPts val="3600"/>
              <a:buFont typeface="Arial"/>
              <a:buChar char="•"/>
            </a:pPr>
            <a:r>
              <a:rPr b="1" lang="en-US" sz="3600"/>
              <a:t>INSURE</a:t>
            </a:r>
            <a:endParaRPr/>
          </a:p>
        </p:txBody>
      </p:sp>
      <p:cxnSp>
        <p:nvCxnSpPr>
          <p:cNvPr id="369" name="Google Shape;369;p34"/>
          <p:cNvCxnSpPr/>
          <p:nvPr/>
        </p:nvCxnSpPr>
        <p:spPr>
          <a:xfrm rot="10800000">
            <a:off x="11365990" y="5610"/>
            <a:ext cx="0" cy="6858000"/>
          </a:xfrm>
          <a:prstGeom prst="straightConnector1">
            <a:avLst/>
          </a:prstGeom>
          <a:noFill/>
          <a:ln cap="rnd" cmpd="sng" w="9525">
            <a:solidFill>
              <a:schemeClr val="accent1"/>
            </a:solidFill>
            <a:prstDash val="dash"/>
            <a:miter lim="800000"/>
            <a:headEnd len="sm" w="sm" type="none"/>
            <a:tailEnd len="sm" w="sm" type="none"/>
          </a:ln>
        </p:spPr>
      </p:cxnSp>
      <p:cxnSp>
        <p:nvCxnSpPr>
          <p:cNvPr id="370" name="Google Shape;370;p34"/>
          <p:cNvCxnSpPr/>
          <p:nvPr/>
        </p:nvCxnSpPr>
        <p:spPr>
          <a:xfrm>
            <a:off x="0" y="6118001"/>
            <a:ext cx="12192000" cy="0"/>
          </a:xfrm>
          <a:prstGeom prst="straightConnector1">
            <a:avLst/>
          </a:prstGeom>
          <a:noFill/>
          <a:ln cap="rnd" cmpd="sng" w="9525">
            <a:solidFill>
              <a:schemeClr val="accent1"/>
            </a:solidFill>
            <a:prstDash val="dash"/>
            <a:miter lim="800000"/>
            <a:headEnd len="sm" w="sm" type="none"/>
            <a:tailEnd len="sm" w="sm" type="none"/>
          </a:ln>
        </p:spPr>
      </p:cxnSp>
      <p:sp>
        <p:nvSpPr>
          <p:cNvPr id="371" name="Google Shape;371;p34"/>
          <p:cNvSpPr/>
          <p:nvPr/>
        </p:nvSpPr>
        <p:spPr>
          <a:xfrm rot="10800000">
            <a:off x="0" y="1425172"/>
            <a:ext cx="1469410" cy="4695345"/>
          </a:xfrm>
          <a:prstGeom prst="rect">
            <a:avLst/>
          </a:prstGeom>
          <a:solidFill>
            <a:schemeClr val="accent1">
              <a:alpha val="24705"/>
            </a:schemeClr>
          </a:solidFill>
          <a:ln>
            <a:noFill/>
          </a:ln>
        </p:spPr>
        <p:txBody>
          <a:bodyPr anchorCtr="0" anchor="ctr" bIns="0" lIns="0" spcFirstLastPara="1" rIns="0" wrap="square" tIns="0">
            <a:spAutoFit/>
          </a:bodyPr>
          <a:lstStyle/>
          <a:p>
            <a:pPr indent="0" lvl="0" marL="0" marR="0" rtl="0" algn="ctr">
              <a:lnSpc>
                <a:spcPct val="100000"/>
              </a:lnSpc>
              <a:spcBef>
                <a:spcPts val="0"/>
              </a:spcBef>
              <a:spcAft>
                <a:spcPts val="0"/>
              </a:spcAft>
              <a:buClr>
                <a:schemeClr val="dk1"/>
              </a:buClr>
              <a:buSzPts val="3000"/>
              <a:buFont typeface="Calibri"/>
              <a:buNone/>
            </a:pPr>
            <a:r>
              <a:t/>
            </a:r>
            <a:endParaRPr b="0" i="0" sz="3000" u="none" cap="none" strike="noStrike">
              <a:solidFill>
                <a:srgbClr val="000000"/>
              </a:solidFill>
              <a:latin typeface="Helvetica Neue"/>
              <a:ea typeface="Helvetica Neue"/>
              <a:cs typeface="Helvetica Neue"/>
              <a:sym typeface="Helvetica Neue"/>
            </a:endParaRPr>
          </a:p>
        </p:txBody>
      </p:sp>
      <p:pic>
        <p:nvPicPr>
          <p:cNvPr descr="Logo, sunburst chart&#10;&#10;Description automatically generated" id="372" name="Google Shape;372;p34"/>
          <p:cNvPicPr preferRelativeResize="0"/>
          <p:nvPr/>
        </p:nvPicPr>
        <p:blipFill rotWithShape="1">
          <a:blip r:embed="rId3">
            <a:alphaModFix/>
          </a:blip>
          <a:srcRect b="-1" l="2185" r="565" t="0"/>
          <a:stretch/>
        </p:blipFill>
        <p:spPr>
          <a:xfrm>
            <a:off x="212211" y="106822"/>
            <a:ext cx="3756276" cy="3322177"/>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372"/>
                                        </p:tgtEl>
                                        <p:attrNameLst>
                                          <p:attrName>style.visibility</p:attrName>
                                        </p:attrNameLst>
                                      </p:cBhvr>
                                      <p:to>
                                        <p:strVal val="visible"/>
                                      </p:to>
                                    </p:set>
                                    <p:animEffect filter="fade" transition="in">
                                      <p:cBhvr>
                                        <p:cTn dur="700"/>
                                        <p:tgtEl>
                                          <p:spTgt spid="372"/>
                                        </p:tgtEl>
                                      </p:cBhvr>
                                    </p:animEffect>
                                  </p:childTnLst>
                                </p:cTn>
                              </p:par>
                              <p:par>
                                <p:cTn fill="hold" nodeType="withEffect" presetClass="entr" presetID="10" presetSubtype="0">
                                  <p:stCondLst>
                                    <p:cond delay="2000"/>
                                  </p:stCondLst>
                                  <p:childTnLst>
                                    <p:set>
                                      <p:cBhvr>
                                        <p:cTn dur="1" fill="hold">
                                          <p:stCondLst>
                                            <p:cond delay="0"/>
                                          </p:stCondLst>
                                        </p:cTn>
                                        <p:tgtEl>
                                          <p:spTgt spid="368">
                                            <p:txEl>
                                              <p:pRg end="0" st="0"/>
                                            </p:txEl>
                                          </p:spTgt>
                                        </p:tgtEl>
                                        <p:attrNameLst>
                                          <p:attrName>style.visibility</p:attrName>
                                        </p:attrNameLst>
                                      </p:cBhvr>
                                      <p:to>
                                        <p:strVal val="visible"/>
                                      </p:to>
                                    </p:set>
                                    <p:animEffect filter="fade" transition="in">
                                      <p:cBhvr>
                                        <p:cTn dur="400"/>
                                        <p:tgtEl>
                                          <p:spTgt spid="368">
                                            <p:txEl>
                                              <p:pRg end="0" st="0"/>
                                            </p:txEl>
                                          </p:spTgt>
                                        </p:tgtEl>
                                      </p:cBhvr>
                                    </p:animEffect>
                                  </p:childTnLst>
                                </p:cTn>
                              </p:par>
                              <p:par>
                                <p:cTn fill="hold" nodeType="withEffect" presetClass="entr" presetID="10" presetSubtype="0">
                                  <p:stCondLst>
                                    <p:cond delay="2000"/>
                                  </p:stCondLst>
                                  <p:childTnLst>
                                    <p:set>
                                      <p:cBhvr>
                                        <p:cTn dur="1" fill="hold">
                                          <p:stCondLst>
                                            <p:cond delay="0"/>
                                          </p:stCondLst>
                                        </p:cTn>
                                        <p:tgtEl>
                                          <p:spTgt spid="368">
                                            <p:txEl>
                                              <p:pRg end="1" st="1"/>
                                            </p:txEl>
                                          </p:spTgt>
                                        </p:tgtEl>
                                        <p:attrNameLst>
                                          <p:attrName>style.visibility</p:attrName>
                                        </p:attrNameLst>
                                      </p:cBhvr>
                                      <p:to>
                                        <p:strVal val="visible"/>
                                      </p:to>
                                    </p:set>
                                    <p:animEffect filter="fade" transition="in">
                                      <p:cBhvr>
                                        <p:cTn dur="400"/>
                                        <p:tgtEl>
                                          <p:spTgt spid="368">
                                            <p:txEl>
                                              <p:pRg end="1" st="1"/>
                                            </p:txEl>
                                          </p:spTgt>
                                        </p:tgtEl>
                                      </p:cBhvr>
                                    </p:animEffect>
                                  </p:childTnLst>
                                </p:cTn>
                              </p:par>
                              <p:par>
                                <p:cTn fill="hold" nodeType="withEffect" presetClass="entr" presetID="10" presetSubtype="0">
                                  <p:stCondLst>
                                    <p:cond delay="2000"/>
                                  </p:stCondLst>
                                  <p:childTnLst>
                                    <p:set>
                                      <p:cBhvr>
                                        <p:cTn dur="1" fill="hold">
                                          <p:stCondLst>
                                            <p:cond delay="0"/>
                                          </p:stCondLst>
                                        </p:cTn>
                                        <p:tgtEl>
                                          <p:spTgt spid="368">
                                            <p:txEl>
                                              <p:pRg end="2" st="2"/>
                                            </p:txEl>
                                          </p:spTgt>
                                        </p:tgtEl>
                                        <p:attrNameLst>
                                          <p:attrName>style.visibility</p:attrName>
                                        </p:attrNameLst>
                                      </p:cBhvr>
                                      <p:to>
                                        <p:strVal val="visible"/>
                                      </p:to>
                                    </p:set>
                                    <p:animEffect filter="fade" transition="in">
                                      <p:cBhvr>
                                        <p:cTn dur="400"/>
                                        <p:tgtEl>
                                          <p:spTgt spid="368">
                                            <p:txEl>
                                              <p:pRg end="2" st="2"/>
                                            </p:txEl>
                                          </p:spTgt>
                                        </p:tgtEl>
                                      </p:cBhvr>
                                    </p:animEffect>
                                  </p:childTnLst>
                                </p:cTn>
                              </p:par>
                              <p:par>
                                <p:cTn fill="hold" nodeType="withEffect" presetClass="entr" presetID="10" presetSubtype="0">
                                  <p:stCondLst>
                                    <p:cond delay="2000"/>
                                  </p:stCondLst>
                                  <p:childTnLst>
                                    <p:set>
                                      <p:cBhvr>
                                        <p:cTn dur="1" fill="hold">
                                          <p:stCondLst>
                                            <p:cond delay="0"/>
                                          </p:stCondLst>
                                        </p:cTn>
                                        <p:tgtEl>
                                          <p:spTgt spid="368">
                                            <p:txEl>
                                              <p:pRg end="3" st="3"/>
                                            </p:txEl>
                                          </p:spTgt>
                                        </p:tgtEl>
                                        <p:attrNameLst>
                                          <p:attrName>style.visibility</p:attrName>
                                        </p:attrNameLst>
                                      </p:cBhvr>
                                      <p:to>
                                        <p:strVal val="visible"/>
                                      </p:to>
                                    </p:set>
                                    <p:animEffect filter="fade" transition="in">
                                      <p:cBhvr>
                                        <p:cTn dur="400"/>
                                        <p:tgtEl>
                                          <p:spTgt spid="368">
                                            <p:txEl>
                                              <p:pRg end="3" st="3"/>
                                            </p:txEl>
                                          </p:spTgt>
                                        </p:tgtEl>
                                      </p:cBhvr>
                                    </p:animEffect>
                                  </p:childTnLst>
                                </p:cTn>
                              </p:par>
                              <p:par>
                                <p:cTn fill="hold" nodeType="withEffect" presetClass="entr" presetID="10" presetSubtype="0">
                                  <p:stCondLst>
                                    <p:cond delay="2000"/>
                                  </p:stCondLst>
                                  <p:childTnLst>
                                    <p:set>
                                      <p:cBhvr>
                                        <p:cTn dur="1" fill="hold">
                                          <p:stCondLst>
                                            <p:cond delay="0"/>
                                          </p:stCondLst>
                                        </p:cTn>
                                        <p:tgtEl>
                                          <p:spTgt spid="368">
                                            <p:txEl>
                                              <p:pRg end="4" st="4"/>
                                            </p:txEl>
                                          </p:spTgt>
                                        </p:tgtEl>
                                        <p:attrNameLst>
                                          <p:attrName>style.visibility</p:attrName>
                                        </p:attrNameLst>
                                      </p:cBhvr>
                                      <p:to>
                                        <p:strVal val="visible"/>
                                      </p:to>
                                    </p:set>
                                    <p:animEffect filter="fade" transition="in">
                                      <p:cBhvr>
                                        <p:cTn dur="400"/>
                                        <p:tgtEl>
                                          <p:spTgt spid="368">
                                            <p:txEl>
                                              <p:pRg end="4" st="4"/>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377" name="Shape 377"/>
        <p:cNvGrpSpPr/>
        <p:nvPr/>
      </p:nvGrpSpPr>
      <p:grpSpPr>
        <a:xfrm>
          <a:off x="0" y="0"/>
          <a:ext cx="0" cy="0"/>
          <a:chOff x="0" y="0"/>
          <a:chExt cx="0" cy="0"/>
        </a:xfrm>
      </p:grpSpPr>
      <p:pic>
        <p:nvPicPr>
          <p:cNvPr id="378" name="Google Shape;378;gd46e8a12a4_0_12"/>
          <p:cNvPicPr preferRelativeResize="0"/>
          <p:nvPr/>
        </p:nvPicPr>
        <p:blipFill>
          <a:blip r:embed="rId3">
            <a:alphaModFix/>
          </a:blip>
          <a:stretch>
            <a:fillRect/>
          </a:stretch>
        </p:blipFill>
        <p:spPr>
          <a:xfrm>
            <a:off x="0" y="0"/>
            <a:ext cx="12191999" cy="7950144"/>
          </a:xfrm>
          <a:prstGeom prst="rect">
            <a:avLst/>
          </a:prstGeom>
          <a:noFill/>
          <a:ln>
            <a:noFill/>
          </a:ln>
        </p:spPr>
      </p:pic>
      <p:pic>
        <p:nvPicPr>
          <p:cNvPr id="379" name="Google Shape;379;gd46e8a12a4_0_12"/>
          <p:cNvPicPr preferRelativeResize="0"/>
          <p:nvPr/>
        </p:nvPicPr>
        <p:blipFill rotWithShape="1">
          <a:blip r:embed="rId4">
            <a:alphaModFix/>
          </a:blip>
          <a:srcRect b="0" l="0" r="0" t="22606"/>
          <a:stretch/>
        </p:blipFill>
        <p:spPr>
          <a:xfrm>
            <a:off x="0" y="5960300"/>
            <a:ext cx="12477425" cy="1199875"/>
          </a:xfrm>
          <a:prstGeom prst="rect">
            <a:avLst/>
          </a:prstGeom>
          <a:noFill/>
          <a:ln>
            <a:noFill/>
          </a:ln>
        </p:spPr>
      </p:pic>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384" name="Shape 384"/>
        <p:cNvGrpSpPr/>
        <p:nvPr/>
      </p:nvGrpSpPr>
      <p:grpSpPr>
        <a:xfrm>
          <a:off x="0" y="0"/>
          <a:ext cx="0" cy="0"/>
          <a:chOff x="0" y="0"/>
          <a:chExt cx="0" cy="0"/>
        </a:xfrm>
      </p:grpSpPr>
      <p:pic>
        <p:nvPicPr>
          <p:cNvPr id="385" name="Google Shape;385;gd46e8a12a4_0_172"/>
          <p:cNvPicPr preferRelativeResize="0"/>
          <p:nvPr/>
        </p:nvPicPr>
        <p:blipFill rotWithShape="1">
          <a:blip r:embed="rId3">
            <a:alphaModFix/>
          </a:blip>
          <a:srcRect b="0" l="0" r="0" t="22606"/>
          <a:stretch/>
        </p:blipFill>
        <p:spPr>
          <a:xfrm>
            <a:off x="0" y="5960300"/>
            <a:ext cx="12477425" cy="1199875"/>
          </a:xfrm>
          <a:prstGeom prst="rect">
            <a:avLst/>
          </a:prstGeom>
          <a:noFill/>
          <a:ln>
            <a:noFill/>
          </a:ln>
        </p:spPr>
      </p:pic>
      <p:pic>
        <p:nvPicPr>
          <p:cNvPr id="386" name="Google Shape;386;gd46e8a12a4_0_172" title="Welcome to Live This - Intro Video.mp4">
            <a:hlinkClick r:id="rId4"/>
          </p:cNvPr>
          <p:cNvPicPr preferRelativeResize="0"/>
          <p:nvPr/>
        </p:nvPicPr>
        <p:blipFill>
          <a:blip r:embed="rId5">
            <a:alphaModFix/>
          </a:blip>
          <a:stretch>
            <a:fillRect/>
          </a:stretch>
        </p:blipFill>
        <p:spPr>
          <a:xfrm>
            <a:off x="1068888" y="215125"/>
            <a:ext cx="10054224" cy="5655501"/>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86"/>
                                        </p:tgtEl>
                                        <p:attrNameLst>
                                          <p:attrName>style.visibility</p:attrName>
                                        </p:attrNameLst>
                                      </p:cBhvr>
                                      <p:to>
                                        <p:strVal val="visible"/>
                                      </p:to>
                                    </p:set>
                                    <p:animEffect filter="fade" transition="in">
                                      <p:cBhvr>
                                        <p:cTn dur="1000"/>
                                        <p:tgtEl>
                                          <p:spTgt spid="386"/>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391" name="Shape 391"/>
        <p:cNvGrpSpPr/>
        <p:nvPr/>
      </p:nvGrpSpPr>
      <p:grpSpPr>
        <a:xfrm>
          <a:off x="0" y="0"/>
          <a:ext cx="0" cy="0"/>
          <a:chOff x="0" y="0"/>
          <a:chExt cx="0" cy="0"/>
        </a:xfrm>
      </p:grpSpPr>
      <p:pic>
        <p:nvPicPr>
          <p:cNvPr id="392" name="Google Shape;392;gd46e8a12a4_0_0"/>
          <p:cNvPicPr preferRelativeResize="0"/>
          <p:nvPr/>
        </p:nvPicPr>
        <p:blipFill>
          <a:blip r:embed="rId3">
            <a:alphaModFix/>
          </a:blip>
          <a:stretch>
            <a:fillRect/>
          </a:stretch>
        </p:blipFill>
        <p:spPr>
          <a:xfrm>
            <a:off x="0" y="5421700"/>
            <a:ext cx="12477425" cy="1550300"/>
          </a:xfrm>
          <a:prstGeom prst="rect">
            <a:avLst/>
          </a:prstGeom>
          <a:noFill/>
          <a:ln>
            <a:noFill/>
          </a:ln>
        </p:spPr>
      </p:pic>
      <p:pic>
        <p:nvPicPr>
          <p:cNvPr id="393" name="Google Shape;393;gd46e8a12a4_0_0"/>
          <p:cNvPicPr preferRelativeResize="0"/>
          <p:nvPr/>
        </p:nvPicPr>
        <p:blipFill>
          <a:blip r:embed="rId4">
            <a:alphaModFix/>
          </a:blip>
          <a:stretch>
            <a:fillRect/>
          </a:stretch>
        </p:blipFill>
        <p:spPr>
          <a:xfrm rot="-440182">
            <a:off x="1197850" y="577825"/>
            <a:ext cx="4089834" cy="5116898"/>
          </a:xfrm>
          <a:prstGeom prst="rect">
            <a:avLst/>
          </a:prstGeom>
          <a:noFill/>
          <a:ln>
            <a:noFill/>
          </a:ln>
        </p:spPr>
      </p:pic>
      <p:pic>
        <p:nvPicPr>
          <p:cNvPr id="394" name="Google Shape;394;gd46e8a12a4_0_0"/>
          <p:cNvPicPr preferRelativeResize="0"/>
          <p:nvPr/>
        </p:nvPicPr>
        <p:blipFill>
          <a:blip r:embed="rId5">
            <a:alphaModFix/>
          </a:blip>
          <a:stretch>
            <a:fillRect/>
          </a:stretch>
        </p:blipFill>
        <p:spPr>
          <a:xfrm rot="580920">
            <a:off x="7051973" y="598756"/>
            <a:ext cx="4066454" cy="5075038"/>
          </a:xfrm>
          <a:prstGeom prst="rect">
            <a:avLst/>
          </a:prstGeom>
          <a:noFill/>
          <a:ln>
            <a:noFill/>
          </a:ln>
        </p:spPr>
      </p:pic>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399" name="Shape 399"/>
        <p:cNvGrpSpPr/>
        <p:nvPr/>
      </p:nvGrpSpPr>
      <p:grpSpPr>
        <a:xfrm>
          <a:off x="0" y="0"/>
          <a:ext cx="0" cy="0"/>
          <a:chOff x="0" y="0"/>
          <a:chExt cx="0" cy="0"/>
        </a:xfrm>
      </p:grpSpPr>
      <p:pic>
        <p:nvPicPr>
          <p:cNvPr id="400" name="Google Shape;400;gd46e8a12a4_5_0"/>
          <p:cNvPicPr preferRelativeResize="0"/>
          <p:nvPr/>
        </p:nvPicPr>
        <p:blipFill>
          <a:blip r:embed="rId3">
            <a:alphaModFix/>
          </a:blip>
          <a:stretch>
            <a:fillRect/>
          </a:stretch>
        </p:blipFill>
        <p:spPr>
          <a:xfrm>
            <a:off x="729063" y="104575"/>
            <a:ext cx="10733871" cy="5421700"/>
          </a:xfrm>
          <a:prstGeom prst="rect">
            <a:avLst/>
          </a:prstGeom>
          <a:noFill/>
          <a:ln>
            <a:noFill/>
          </a:ln>
        </p:spPr>
      </p:pic>
      <p:pic>
        <p:nvPicPr>
          <p:cNvPr id="401" name="Google Shape;401;gd46e8a12a4_5_0"/>
          <p:cNvPicPr preferRelativeResize="0"/>
          <p:nvPr/>
        </p:nvPicPr>
        <p:blipFill>
          <a:blip r:embed="rId4">
            <a:alphaModFix/>
          </a:blip>
          <a:stretch>
            <a:fillRect/>
          </a:stretch>
        </p:blipFill>
        <p:spPr>
          <a:xfrm>
            <a:off x="0" y="5421700"/>
            <a:ext cx="12477425" cy="1550300"/>
          </a:xfrm>
          <a:prstGeom prst="rect">
            <a:avLst/>
          </a:prstGeom>
          <a:noFill/>
          <a:ln>
            <a:noFill/>
          </a:ln>
        </p:spPr>
      </p:pic>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406" name="Shape 406"/>
        <p:cNvGrpSpPr/>
        <p:nvPr/>
      </p:nvGrpSpPr>
      <p:grpSpPr>
        <a:xfrm>
          <a:off x="0" y="0"/>
          <a:ext cx="0" cy="0"/>
          <a:chOff x="0" y="0"/>
          <a:chExt cx="0" cy="0"/>
        </a:xfrm>
      </p:grpSpPr>
      <p:pic>
        <p:nvPicPr>
          <p:cNvPr id="407" name="Google Shape;407;gd46e8a12a4_5_8"/>
          <p:cNvPicPr preferRelativeResize="0"/>
          <p:nvPr/>
        </p:nvPicPr>
        <p:blipFill>
          <a:blip r:embed="rId3">
            <a:alphaModFix/>
          </a:blip>
          <a:stretch>
            <a:fillRect/>
          </a:stretch>
        </p:blipFill>
        <p:spPr>
          <a:xfrm>
            <a:off x="1181688" y="256950"/>
            <a:ext cx="10114049" cy="5376700"/>
          </a:xfrm>
          <a:prstGeom prst="rect">
            <a:avLst/>
          </a:prstGeom>
          <a:noFill/>
          <a:ln>
            <a:noFill/>
          </a:ln>
        </p:spPr>
      </p:pic>
      <p:pic>
        <p:nvPicPr>
          <p:cNvPr id="408" name="Google Shape;408;gd46e8a12a4_5_8"/>
          <p:cNvPicPr preferRelativeResize="0"/>
          <p:nvPr/>
        </p:nvPicPr>
        <p:blipFill>
          <a:blip r:embed="rId4">
            <a:alphaModFix/>
          </a:blip>
          <a:stretch>
            <a:fillRect/>
          </a:stretch>
        </p:blipFill>
        <p:spPr>
          <a:xfrm>
            <a:off x="0" y="5421700"/>
            <a:ext cx="12477425" cy="1550300"/>
          </a:xfrm>
          <a:prstGeom prst="rect">
            <a:avLst/>
          </a:prstGeom>
          <a:noFill/>
          <a:ln>
            <a:noFill/>
          </a:ln>
        </p:spPr>
      </p:pic>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413" name="Shape 413"/>
        <p:cNvGrpSpPr/>
        <p:nvPr/>
      </p:nvGrpSpPr>
      <p:grpSpPr>
        <a:xfrm>
          <a:off x="0" y="0"/>
          <a:ext cx="0" cy="0"/>
          <a:chOff x="0" y="0"/>
          <a:chExt cx="0" cy="0"/>
        </a:xfrm>
      </p:grpSpPr>
      <p:pic>
        <p:nvPicPr>
          <p:cNvPr id="414" name="Google Shape;414;gd46e8a12a4_0_69"/>
          <p:cNvPicPr preferRelativeResize="0"/>
          <p:nvPr/>
        </p:nvPicPr>
        <p:blipFill>
          <a:blip r:embed="rId3">
            <a:alphaModFix/>
          </a:blip>
          <a:stretch>
            <a:fillRect/>
          </a:stretch>
        </p:blipFill>
        <p:spPr>
          <a:xfrm>
            <a:off x="0" y="5421700"/>
            <a:ext cx="12477425" cy="1550300"/>
          </a:xfrm>
          <a:prstGeom prst="rect">
            <a:avLst/>
          </a:prstGeom>
          <a:noFill/>
          <a:ln>
            <a:noFill/>
          </a:ln>
        </p:spPr>
      </p:pic>
      <p:pic>
        <p:nvPicPr>
          <p:cNvPr id="415" name="Google Shape;415;gd46e8a12a4_0_69"/>
          <p:cNvPicPr preferRelativeResize="0"/>
          <p:nvPr/>
        </p:nvPicPr>
        <p:blipFill>
          <a:blip r:embed="rId4">
            <a:alphaModFix/>
          </a:blip>
          <a:stretch>
            <a:fillRect/>
          </a:stretch>
        </p:blipFill>
        <p:spPr>
          <a:xfrm>
            <a:off x="554538" y="460875"/>
            <a:ext cx="11082924" cy="4832975"/>
          </a:xfrm>
          <a:prstGeom prst="rect">
            <a:avLst/>
          </a:prstGeom>
          <a:noFill/>
          <a:ln>
            <a:noFill/>
          </a:ln>
        </p:spPr>
      </p:pic>
      <p:pic>
        <p:nvPicPr>
          <p:cNvPr id="416" name="Google Shape;416;gd46e8a12a4_0_69"/>
          <p:cNvPicPr preferRelativeResize="0"/>
          <p:nvPr/>
        </p:nvPicPr>
        <p:blipFill>
          <a:blip r:embed="rId5">
            <a:alphaModFix/>
          </a:blip>
          <a:stretch>
            <a:fillRect/>
          </a:stretch>
        </p:blipFill>
        <p:spPr>
          <a:xfrm>
            <a:off x="8886468" y="169151"/>
            <a:ext cx="3169450" cy="808375"/>
          </a:xfrm>
          <a:prstGeom prst="rect">
            <a:avLst/>
          </a:prstGeom>
          <a:noFill/>
          <a:ln>
            <a:noFill/>
          </a:ln>
        </p:spPr>
      </p:pic>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421" name="Shape 421"/>
        <p:cNvGrpSpPr/>
        <p:nvPr/>
      </p:nvGrpSpPr>
      <p:grpSpPr>
        <a:xfrm>
          <a:off x="0" y="0"/>
          <a:ext cx="0" cy="0"/>
          <a:chOff x="0" y="0"/>
          <a:chExt cx="0" cy="0"/>
        </a:xfrm>
      </p:grpSpPr>
      <p:pic>
        <p:nvPicPr>
          <p:cNvPr id="422" name="Google Shape;422;gd46e8a12a4_0_61"/>
          <p:cNvPicPr preferRelativeResize="0"/>
          <p:nvPr/>
        </p:nvPicPr>
        <p:blipFill>
          <a:blip r:embed="rId3">
            <a:alphaModFix/>
          </a:blip>
          <a:stretch>
            <a:fillRect/>
          </a:stretch>
        </p:blipFill>
        <p:spPr>
          <a:xfrm>
            <a:off x="1376300" y="0"/>
            <a:ext cx="9099224" cy="5421700"/>
          </a:xfrm>
          <a:prstGeom prst="rect">
            <a:avLst/>
          </a:prstGeom>
          <a:noFill/>
          <a:ln>
            <a:noFill/>
          </a:ln>
        </p:spPr>
      </p:pic>
      <p:pic>
        <p:nvPicPr>
          <p:cNvPr id="423" name="Google Shape;423;gd46e8a12a4_0_61"/>
          <p:cNvPicPr preferRelativeResize="0"/>
          <p:nvPr/>
        </p:nvPicPr>
        <p:blipFill>
          <a:blip r:embed="rId4">
            <a:alphaModFix/>
          </a:blip>
          <a:stretch>
            <a:fillRect/>
          </a:stretch>
        </p:blipFill>
        <p:spPr>
          <a:xfrm>
            <a:off x="8886468" y="169151"/>
            <a:ext cx="3169450" cy="808375"/>
          </a:xfrm>
          <a:prstGeom prst="rect">
            <a:avLst/>
          </a:prstGeom>
          <a:noFill/>
          <a:ln>
            <a:noFill/>
          </a:ln>
        </p:spPr>
      </p:pic>
      <p:pic>
        <p:nvPicPr>
          <p:cNvPr id="424" name="Google Shape;424;gd46e8a12a4_0_61"/>
          <p:cNvPicPr preferRelativeResize="0"/>
          <p:nvPr/>
        </p:nvPicPr>
        <p:blipFill>
          <a:blip r:embed="rId5">
            <a:alphaModFix/>
          </a:blip>
          <a:stretch>
            <a:fillRect/>
          </a:stretch>
        </p:blipFill>
        <p:spPr>
          <a:xfrm>
            <a:off x="0" y="5421700"/>
            <a:ext cx="12477425" cy="1550300"/>
          </a:xfrm>
          <a:prstGeom prst="rect">
            <a:avLst/>
          </a:prstGeom>
          <a:noFill/>
          <a:ln>
            <a:noFill/>
          </a:ln>
        </p:spPr>
      </p:pic>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429" name="Shape 429"/>
        <p:cNvGrpSpPr/>
        <p:nvPr/>
      </p:nvGrpSpPr>
      <p:grpSpPr>
        <a:xfrm>
          <a:off x="0" y="0"/>
          <a:ext cx="0" cy="0"/>
          <a:chOff x="0" y="0"/>
          <a:chExt cx="0" cy="0"/>
        </a:xfrm>
      </p:grpSpPr>
      <p:pic>
        <p:nvPicPr>
          <p:cNvPr id="430" name="Google Shape;430;gd46e8a12a4_0_21"/>
          <p:cNvPicPr preferRelativeResize="0"/>
          <p:nvPr/>
        </p:nvPicPr>
        <p:blipFill>
          <a:blip r:embed="rId3">
            <a:alphaModFix/>
          </a:blip>
          <a:stretch>
            <a:fillRect/>
          </a:stretch>
        </p:blipFill>
        <p:spPr>
          <a:xfrm>
            <a:off x="8886468" y="169151"/>
            <a:ext cx="3169450" cy="808375"/>
          </a:xfrm>
          <a:prstGeom prst="rect">
            <a:avLst/>
          </a:prstGeom>
          <a:noFill/>
          <a:ln>
            <a:noFill/>
          </a:ln>
        </p:spPr>
      </p:pic>
      <p:pic>
        <p:nvPicPr>
          <p:cNvPr id="431" name="Google Shape;431;gd46e8a12a4_0_21"/>
          <p:cNvPicPr preferRelativeResize="0"/>
          <p:nvPr/>
        </p:nvPicPr>
        <p:blipFill>
          <a:blip r:embed="rId4">
            <a:alphaModFix/>
          </a:blip>
          <a:stretch>
            <a:fillRect/>
          </a:stretch>
        </p:blipFill>
        <p:spPr>
          <a:xfrm>
            <a:off x="293700" y="2051700"/>
            <a:ext cx="11604601" cy="2562900"/>
          </a:xfrm>
          <a:prstGeom prst="rect">
            <a:avLst/>
          </a:prstGeom>
          <a:noFill/>
          <a:ln>
            <a:noFill/>
          </a:ln>
        </p:spPr>
      </p:pic>
      <p:pic>
        <p:nvPicPr>
          <p:cNvPr id="432" name="Google Shape;432;gd46e8a12a4_0_21"/>
          <p:cNvPicPr preferRelativeResize="0"/>
          <p:nvPr/>
        </p:nvPicPr>
        <p:blipFill>
          <a:blip r:embed="rId5">
            <a:alphaModFix/>
          </a:blip>
          <a:stretch>
            <a:fillRect/>
          </a:stretch>
        </p:blipFill>
        <p:spPr>
          <a:xfrm>
            <a:off x="0" y="5395775"/>
            <a:ext cx="12477425" cy="1550300"/>
          </a:xfrm>
          <a:prstGeom prst="rect">
            <a:avLst/>
          </a:prstGeom>
          <a:noFill/>
          <a:ln>
            <a:noFill/>
          </a:ln>
        </p:spPr>
      </p:pic>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437" name="Shape 437"/>
        <p:cNvGrpSpPr/>
        <p:nvPr/>
      </p:nvGrpSpPr>
      <p:grpSpPr>
        <a:xfrm>
          <a:off x="0" y="0"/>
          <a:ext cx="0" cy="0"/>
          <a:chOff x="0" y="0"/>
          <a:chExt cx="0" cy="0"/>
        </a:xfrm>
      </p:grpSpPr>
      <p:pic>
        <p:nvPicPr>
          <p:cNvPr id="438" name="Google Shape;438;gd46e8a12a4_0_30"/>
          <p:cNvPicPr preferRelativeResize="0"/>
          <p:nvPr/>
        </p:nvPicPr>
        <p:blipFill>
          <a:blip r:embed="rId3">
            <a:alphaModFix/>
          </a:blip>
          <a:stretch>
            <a:fillRect/>
          </a:stretch>
        </p:blipFill>
        <p:spPr>
          <a:xfrm>
            <a:off x="8886468" y="169151"/>
            <a:ext cx="3169450" cy="808375"/>
          </a:xfrm>
          <a:prstGeom prst="rect">
            <a:avLst/>
          </a:prstGeom>
          <a:noFill/>
          <a:ln>
            <a:noFill/>
          </a:ln>
        </p:spPr>
      </p:pic>
      <p:pic>
        <p:nvPicPr>
          <p:cNvPr id="439" name="Google Shape;439;gd46e8a12a4_0_30"/>
          <p:cNvPicPr preferRelativeResize="0"/>
          <p:nvPr/>
        </p:nvPicPr>
        <p:blipFill>
          <a:blip r:embed="rId4">
            <a:alphaModFix/>
          </a:blip>
          <a:stretch>
            <a:fillRect/>
          </a:stretch>
        </p:blipFill>
        <p:spPr>
          <a:xfrm>
            <a:off x="0" y="5395775"/>
            <a:ext cx="12477425" cy="1550300"/>
          </a:xfrm>
          <a:prstGeom prst="rect">
            <a:avLst/>
          </a:prstGeom>
          <a:noFill/>
          <a:ln>
            <a:noFill/>
          </a:ln>
        </p:spPr>
      </p:pic>
      <p:pic>
        <p:nvPicPr>
          <p:cNvPr id="440" name="Google Shape;440;gd46e8a12a4_0_30"/>
          <p:cNvPicPr preferRelativeResize="0"/>
          <p:nvPr/>
        </p:nvPicPr>
        <p:blipFill>
          <a:blip r:embed="rId5">
            <a:alphaModFix/>
          </a:blip>
          <a:stretch>
            <a:fillRect/>
          </a:stretch>
        </p:blipFill>
        <p:spPr>
          <a:xfrm>
            <a:off x="293700" y="1650150"/>
            <a:ext cx="11604601" cy="3072996"/>
          </a:xfrm>
          <a:prstGeom prst="rect">
            <a:avLst/>
          </a:prstGeom>
          <a:noFill/>
          <a:ln>
            <a:noFill/>
          </a:ln>
        </p:spPr>
      </p:pic>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445" name="Shape 445"/>
        <p:cNvGrpSpPr/>
        <p:nvPr/>
      </p:nvGrpSpPr>
      <p:grpSpPr>
        <a:xfrm>
          <a:off x="0" y="0"/>
          <a:ext cx="0" cy="0"/>
          <a:chOff x="0" y="0"/>
          <a:chExt cx="0" cy="0"/>
        </a:xfrm>
      </p:grpSpPr>
      <p:pic>
        <p:nvPicPr>
          <p:cNvPr id="446" name="Google Shape;446;gd46e8a12a4_0_38"/>
          <p:cNvPicPr preferRelativeResize="0"/>
          <p:nvPr/>
        </p:nvPicPr>
        <p:blipFill>
          <a:blip r:embed="rId3">
            <a:alphaModFix/>
          </a:blip>
          <a:stretch>
            <a:fillRect/>
          </a:stretch>
        </p:blipFill>
        <p:spPr>
          <a:xfrm>
            <a:off x="8886468" y="169151"/>
            <a:ext cx="3169450" cy="808375"/>
          </a:xfrm>
          <a:prstGeom prst="rect">
            <a:avLst/>
          </a:prstGeom>
          <a:noFill/>
          <a:ln>
            <a:noFill/>
          </a:ln>
        </p:spPr>
      </p:pic>
      <p:pic>
        <p:nvPicPr>
          <p:cNvPr id="447" name="Google Shape;447;gd46e8a12a4_0_38"/>
          <p:cNvPicPr preferRelativeResize="0"/>
          <p:nvPr/>
        </p:nvPicPr>
        <p:blipFill>
          <a:blip r:embed="rId4">
            <a:alphaModFix/>
          </a:blip>
          <a:stretch>
            <a:fillRect/>
          </a:stretch>
        </p:blipFill>
        <p:spPr>
          <a:xfrm>
            <a:off x="0" y="5395775"/>
            <a:ext cx="12477425" cy="1550300"/>
          </a:xfrm>
          <a:prstGeom prst="rect">
            <a:avLst/>
          </a:prstGeom>
          <a:noFill/>
          <a:ln>
            <a:noFill/>
          </a:ln>
        </p:spPr>
      </p:pic>
      <p:pic>
        <p:nvPicPr>
          <p:cNvPr id="448" name="Google Shape;448;gd46e8a12a4_0_38"/>
          <p:cNvPicPr preferRelativeResize="0"/>
          <p:nvPr/>
        </p:nvPicPr>
        <p:blipFill>
          <a:blip r:embed="rId5">
            <a:alphaModFix/>
          </a:blip>
          <a:stretch>
            <a:fillRect/>
          </a:stretch>
        </p:blipFill>
        <p:spPr>
          <a:xfrm>
            <a:off x="293700" y="1408682"/>
            <a:ext cx="11604600" cy="3803062"/>
          </a:xfrm>
          <a:prstGeom prst="rect">
            <a:avLst/>
          </a:prstGeom>
          <a:noFill/>
          <a:ln>
            <a:noFill/>
          </a:ln>
        </p:spPr>
      </p:pic>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453" name="Shape 453"/>
        <p:cNvGrpSpPr/>
        <p:nvPr/>
      </p:nvGrpSpPr>
      <p:grpSpPr>
        <a:xfrm>
          <a:off x="0" y="0"/>
          <a:ext cx="0" cy="0"/>
          <a:chOff x="0" y="0"/>
          <a:chExt cx="0" cy="0"/>
        </a:xfrm>
      </p:grpSpPr>
      <p:pic>
        <p:nvPicPr>
          <p:cNvPr id="454" name="Google Shape;454;gd46e8a12a4_0_52"/>
          <p:cNvPicPr preferRelativeResize="0"/>
          <p:nvPr/>
        </p:nvPicPr>
        <p:blipFill>
          <a:blip r:embed="rId3">
            <a:alphaModFix/>
          </a:blip>
          <a:stretch>
            <a:fillRect/>
          </a:stretch>
        </p:blipFill>
        <p:spPr>
          <a:xfrm>
            <a:off x="8886468" y="169151"/>
            <a:ext cx="3169450" cy="808375"/>
          </a:xfrm>
          <a:prstGeom prst="rect">
            <a:avLst/>
          </a:prstGeom>
          <a:noFill/>
          <a:ln>
            <a:noFill/>
          </a:ln>
        </p:spPr>
      </p:pic>
      <p:pic>
        <p:nvPicPr>
          <p:cNvPr id="455" name="Google Shape;455;gd46e8a12a4_0_52"/>
          <p:cNvPicPr preferRelativeResize="0"/>
          <p:nvPr/>
        </p:nvPicPr>
        <p:blipFill>
          <a:blip r:embed="rId4">
            <a:alphaModFix/>
          </a:blip>
          <a:stretch>
            <a:fillRect/>
          </a:stretch>
        </p:blipFill>
        <p:spPr>
          <a:xfrm>
            <a:off x="0" y="5395775"/>
            <a:ext cx="12477425" cy="1550300"/>
          </a:xfrm>
          <a:prstGeom prst="rect">
            <a:avLst/>
          </a:prstGeom>
          <a:noFill/>
          <a:ln>
            <a:noFill/>
          </a:ln>
        </p:spPr>
      </p:pic>
      <p:pic>
        <p:nvPicPr>
          <p:cNvPr id="456" name="Google Shape;456;gd46e8a12a4_0_52"/>
          <p:cNvPicPr preferRelativeResize="0"/>
          <p:nvPr/>
        </p:nvPicPr>
        <p:blipFill>
          <a:blip r:embed="rId5">
            <a:alphaModFix/>
          </a:blip>
          <a:stretch>
            <a:fillRect/>
          </a:stretch>
        </p:blipFill>
        <p:spPr>
          <a:xfrm>
            <a:off x="343713" y="1674325"/>
            <a:ext cx="11504575" cy="2717825"/>
          </a:xfrm>
          <a:prstGeom prst="rect">
            <a:avLst/>
          </a:prstGeom>
          <a:noFill/>
          <a:ln>
            <a:noFill/>
          </a:ln>
        </p:spPr>
      </p:pic>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461" name="Shape 461"/>
        <p:cNvGrpSpPr/>
        <p:nvPr/>
      </p:nvGrpSpPr>
      <p:grpSpPr>
        <a:xfrm>
          <a:off x="0" y="0"/>
          <a:ext cx="0" cy="0"/>
          <a:chOff x="0" y="0"/>
          <a:chExt cx="0" cy="0"/>
        </a:xfrm>
      </p:grpSpPr>
      <p:pic>
        <p:nvPicPr>
          <p:cNvPr id="462" name="Google Shape;462;gd46e8a12a4_0_79"/>
          <p:cNvPicPr preferRelativeResize="0"/>
          <p:nvPr/>
        </p:nvPicPr>
        <p:blipFill>
          <a:blip r:embed="rId3">
            <a:alphaModFix/>
          </a:blip>
          <a:stretch>
            <a:fillRect/>
          </a:stretch>
        </p:blipFill>
        <p:spPr>
          <a:xfrm>
            <a:off x="1825975" y="152400"/>
            <a:ext cx="8540030" cy="6553200"/>
          </a:xfrm>
          <a:prstGeom prst="rect">
            <a:avLst/>
          </a:prstGeom>
          <a:noFill/>
          <a:ln>
            <a:noFill/>
          </a:ln>
        </p:spPr>
      </p:pic>
    </p:spTree>
  </p:cSld>
  <p:clrMapOvr>
    <a:masterClrMapping/>
  </p:clrMapOvr>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467" name="Shape 467"/>
        <p:cNvGrpSpPr/>
        <p:nvPr/>
      </p:nvGrpSpPr>
      <p:grpSpPr>
        <a:xfrm>
          <a:off x="0" y="0"/>
          <a:ext cx="0" cy="0"/>
          <a:chOff x="0" y="0"/>
          <a:chExt cx="0" cy="0"/>
        </a:xfrm>
      </p:grpSpPr>
      <p:pic>
        <p:nvPicPr>
          <p:cNvPr id="468" name="Google Shape;468;gd46e8a12a4_0_159"/>
          <p:cNvPicPr preferRelativeResize="0"/>
          <p:nvPr/>
        </p:nvPicPr>
        <p:blipFill>
          <a:blip r:embed="rId3">
            <a:alphaModFix/>
          </a:blip>
          <a:stretch>
            <a:fillRect/>
          </a:stretch>
        </p:blipFill>
        <p:spPr>
          <a:xfrm>
            <a:off x="675100" y="152400"/>
            <a:ext cx="4900488" cy="6553202"/>
          </a:xfrm>
          <a:prstGeom prst="rect">
            <a:avLst/>
          </a:prstGeom>
          <a:noFill/>
          <a:ln>
            <a:noFill/>
          </a:ln>
        </p:spPr>
      </p:pic>
      <p:pic>
        <p:nvPicPr>
          <p:cNvPr id="469" name="Google Shape;469;gd46e8a12a4_0_159"/>
          <p:cNvPicPr preferRelativeResize="0"/>
          <p:nvPr/>
        </p:nvPicPr>
        <p:blipFill>
          <a:blip r:embed="rId4">
            <a:alphaModFix/>
          </a:blip>
          <a:stretch>
            <a:fillRect/>
          </a:stretch>
        </p:blipFill>
        <p:spPr>
          <a:xfrm>
            <a:off x="6627063" y="152400"/>
            <a:ext cx="4890879" cy="6553202"/>
          </a:xfrm>
          <a:prstGeom prst="rect">
            <a:avLst/>
          </a:prstGeom>
          <a:noFill/>
          <a:ln>
            <a:noFill/>
          </a:ln>
        </p:spPr>
      </p:pic>
    </p:spTree>
  </p:cSld>
  <p:clrMapOvr>
    <a:masterClrMapping/>
  </p:clrMapOvr>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474" name="Shape 474"/>
        <p:cNvGrpSpPr/>
        <p:nvPr/>
      </p:nvGrpSpPr>
      <p:grpSpPr>
        <a:xfrm>
          <a:off x="0" y="0"/>
          <a:ext cx="0" cy="0"/>
          <a:chOff x="0" y="0"/>
          <a:chExt cx="0" cy="0"/>
        </a:xfrm>
      </p:grpSpPr>
      <p:pic>
        <p:nvPicPr>
          <p:cNvPr id="475" name="Google Shape;475;gd46e8a12a4_0_87"/>
          <p:cNvPicPr preferRelativeResize="0"/>
          <p:nvPr/>
        </p:nvPicPr>
        <p:blipFill>
          <a:blip r:embed="rId3">
            <a:alphaModFix/>
          </a:blip>
          <a:stretch>
            <a:fillRect/>
          </a:stretch>
        </p:blipFill>
        <p:spPr>
          <a:xfrm>
            <a:off x="575788" y="52275"/>
            <a:ext cx="11040422" cy="6753450"/>
          </a:xfrm>
          <a:prstGeom prst="rect">
            <a:avLst/>
          </a:prstGeom>
          <a:noFill/>
          <a:ln>
            <a:noFill/>
          </a:ln>
        </p:spPr>
      </p:pic>
    </p:spTree>
  </p:cSld>
  <p:clrMapOvr>
    <a:masterClrMapping/>
  </p:clrMapOvr>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480" name="Shape 480"/>
        <p:cNvGrpSpPr/>
        <p:nvPr/>
      </p:nvGrpSpPr>
      <p:grpSpPr>
        <a:xfrm>
          <a:off x="0" y="0"/>
          <a:ext cx="0" cy="0"/>
          <a:chOff x="0" y="0"/>
          <a:chExt cx="0" cy="0"/>
        </a:xfrm>
      </p:grpSpPr>
      <p:pic>
        <p:nvPicPr>
          <p:cNvPr id="481" name="Google Shape;481;gd46e8a12a4_0_93"/>
          <p:cNvPicPr preferRelativeResize="0"/>
          <p:nvPr/>
        </p:nvPicPr>
        <p:blipFill>
          <a:blip r:embed="rId3">
            <a:alphaModFix/>
          </a:blip>
          <a:stretch>
            <a:fillRect/>
          </a:stretch>
        </p:blipFill>
        <p:spPr>
          <a:xfrm>
            <a:off x="631675" y="5"/>
            <a:ext cx="10928644" cy="6858000"/>
          </a:xfrm>
          <a:prstGeom prst="rect">
            <a:avLst/>
          </a:prstGeom>
          <a:noFill/>
          <a:ln>
            <a:noFill/>
          </a:ln>
        </p:spPr>
      </p:pic>
    </p:spTree>
  </p:cSld>
  <p:clrMapOvr>
    <a:masterClrMapping/>
  </p:clrMapOvr>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486" name="Shape 486"/>
        <p:cNvGrpSpPr/>
        <p:nvPr/>
      </p:nvGrpSpPr>
      <p:grpSpPr>
        <a:xfrm>
          <a:off x="0" y="0"/>
          <a:ext cx="0" cy="0"/>
          <a:chOff x="0" y="0"/>
          <a:chExt cx="0" cy="0"/>
        </a:xfrm>
      </p:grpSpPr>
      <p:pic>
        <p:nvPicPr>
          <p:cNvPr id="487" name="Google Shape;487;gd46e8a12a4_0_99"/>
          <p:cNvPicPr preferRelativeResize="0"/>
          <p:nvPr/>
        </p:nvPicPr>
        <p:blipFill>
          <a:blip r:embed="rId3">
            <a:alphaModFix/>
          </a:blip>
          <a:stretch>
            <a:fillRect/>
          </a:stretch>
        </p:blipFill>
        <p:spPr>
          <a:xfrm>
            <a:off x="756755" y="0"/>
            <a:ext cx="10678500" cy="6858000"/>
          </a:xfrm>
          <a:prstGeom prst="rect">
            <a:avLst/>
          </a:prstGeom>
          <a:noFill/>
          <a:ln>
            <a:noFill/>
          </a:ln>
        </p:spPr>
      </p:pic>
    </p:spTree>
  </p:cSld>
  <p:clrMapOvr>
    <a:masterClrMapping/>
  </p:clrMapOvr>
</p:sld>
</file>

<file path=ppt/slides/slide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492" name="Shape 492"/>
        <p:cNvGrpSpPr/>
        <p:nvPr/>
      </p:nvGrpSpPr>
      <p:grpSpPr>
        <a:xfrm>
          <a:off x="0" y="0"/>
          <a:ext cx="0" cy="0"/>
          <a:chOff x="0" y="0"/>
          <a:chExt cx="0" cy="0"/>
        </a:xfrm>
      </p:grpSpPr>
      <p:pic>
        <p:nvPicPr>
          <p:cNvPr id="493" name="Google Shape;493;gd46e8a12a4_0_111" title="The Best News Clip.mp4">
            <a:hlinkClick r:id="rId3"/>
          </p:cNvPr>
          <p:cNvPicPr preferRelativeResize="0"/>
          <p:nvPr/>
        </p:nvPicPr>
        <p:blipFill>
          <a:blip r:embed="rId4">
            <a:alphaModFix/>
          </a:blip>
          <a:stretch>
            <a:fillRect/>
          </a:stretch>
        </p:blipFill>
        <p:spPr>
          <a:xfrm>
            <a:off x="152400" y="152400"/>
            <a:ext cx="11650134" cy="6553201"/>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93"/>
                                        </p:tgtEl>
                                        <p:attrNameLst>
                                          <p:attrName>style.visibility</p:attrName>
                                        </p:attrNameLst>
                                      </p:cBhvr>
                                      <p:to>
                                        <p:strVal val="visible"/>
                                      </p:to>
                                    </p:set>
                                    <p:animEffect filter="fade" transition="in">
                                      <p:cBhvr>
                                        <p:cTn dur="1000"/>
                                        <p:tgtEl>
                                          <p:spTgt spid="493"/>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498" name="Shape 498"/>
        <p:cNvGrpSpPr/>
        <p:nvPr/>
      </p:nvGrpSpPr>
      <p:grpSpPr>
        <a:xfrm>
          <a:off x="0" y="0"/>
          <a:ext cx="0" cy="0"/>
          <a:chOff x="0" y="0"/>
          <a:chExt cx="0" cy="0"/>
        </a:xfrm>
      </p:grpSpPr>
      <p:pic>
        <p:nvPicPr>
          <p:cNvPr id="499" name="Google Shape;499;gd46e8a12a4_5_21"/>
          <p:cNvPicPr preferRelativeResize="0"/>
          <p:nvPr/>
        </p:nvPicPr>
        <p:blipFill>
          <a:blip r:embed="rId3">
            <a:alphaModFix/>
          </a:blip>
          <a:stretch>
            <a:fillRect/>
          </a:stretch>
        </p:blipFill>
        <p:spPr>
          <a:xfrm>
            <a:off x="702688" y="6"/>
            <a:ext cx="10786635" cy="6858000"/>
          </a:xfrm>
          <a:prstGeom prst="rect">
            <a:avLst/>
          </a:prstGeom>
          <a:noFill/>
          <a:ln>
            <a:noFill/>
          </a:ln>
        </p:spPr>
      </p:pic>
    </p:spTree>
  </p:cSld>
  <p:clrMapOvr>
    <a:masterClrMapping/>
  </p:clrMapOvr>
</p:sld>
</file>

<file path=ppt/slides/slide5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504" name="Shape 504"/>
        <p:cNvGrpSpPr/>
        <p:nvPr/>
      </p:nvGrpSpPr>
      <p:grpSpPr>
        <a:xfrm>
          <a:off x="0" y="0"/>
          <a:ext cx="0" cy="0"/>
          <a:chOff x="0" y="0"/>
          <a:chExt cx="0" cy="0"/>
        </a:xfrm>
      </p:grpSpPr>
      <p:pic>
        <p:nvPicPr>
          <p:cNvPr id="505" name="Google Shape;505;gd46e8a12a4_0_117"/>
          <p:cNvPicPr preferRelativeResize="0"/>
          <p:nvPr/>
        </p:nvPicPr>
        <p:blipFill>
          <a:blip r:embed="rId3">
            <a:alphaModFix/>
          </a:blip>
          <a:stretch>
            <a:fillRect/>
          </a:stretch>
        </p:blipFill>
        <p:spPr>
          <a:xfrm>
            <a:off x="632963" y="0"/>
            <a:ext cx="10926073" cy="6858000"/>
          </a:xfrm>
          <a:prstGeom prst="rect">
            <a:avLst/>
          </a:prstGeom>
          <a:noFill/>
          <a:ln>
            <a:noFill/>
          </a:ln>
        </p:spPr>
      </p:pic>
    </p:spTree>
  </p:cSld>
  <p:clrMapOvr>
    <a:masterClrMapping/>
  </p:clrMapOvr>
</p:sld>
</file>

<file path=ppt/slides/slide5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510" name="Shape 510"/>
        <p:cNvGrpSpPr/>
        <p:nvPr/>
      </p:nvGrpSpPr>
      <p:grpSpPr>
        <a:xfrm>
          <a:off x="0" y="0"/>
          <a:ext cx="0" cy="0"/>
          <a:chOff x="0" y="0"/>
          <a:chExt cx="0" cy="0"/>
        </a:xfrm>
      </p:grpSpPr>
      <p:pic>
        <p:nvPicPr>
          <p:cNvPr id="511" name="Google Shape;511;gd46e8a12a4_0_123"/>
          <p:cNvPicPr preferRelativeResize="0"/>
          <p:nvPr/>
        </p:nvPicPr>
        <p:blipFill>
          <a:blip r:embed="rId3">
            <a:alphaModFix/>
          </a:blip>
          <a:stretch>
            <a:fillRect/>
          </a:stretch>
        </p:blipFill>
        <p:spPr>
          <a:xfrm>
            <a:off x="613750" y="0"/>
            <a:ext cx="10964504" cy="6858000"/>
          </a:xfrm>
          <a:prstGeom prst="rect">
            <a:avLst/>
          </a:prstGeom>
          <a:noFill/>
          <a:ln>
            <a:noFill/>
          </a:ln>
        </p:spPr>
      </p:pic>
    </p:spTree>
  </p:cSld>
  <p:clrMapOvr>
    <a:masterClrMapping/>
  </p:clrMapOvr>
</p:sld>
</file>

<file path=ppt/slides/slide5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516" name="Shape 516"/>
        <p:cNvGrpSpPr/>
        <p:nvPr/>
      </p:nvGrpSpPr>
      <p:grpSpPr>
        <a:xfrm>
          <a:off x="0" y="0"/>
          <a:ext cx="0" cy="0"/>
          <a:chOff x="0" y="0"/>
          <a:chExt cx="0" cy="0"/>
        </a:xfrm>
      </p:grpSpPr>
      <p:pic>
        <p:nvPicPr>
          <p:cNvPr id="517" name="Google Shape;517;gd46e8a12a4_0_129"/>
          <p:cNvPicPr preferRelativeResize="0"/>
          <p:nvPr/>
        </p:nvPicPr>
        <p:blipFill>
          <a:blip r:embed="rId3">
            <a:alphaModFix/>
          </a:blip>
          <a:stretch>
            <a:fillRect/>
          </a:stretch>
        </p:blipFill>
        <p:spPr>
          <a:xfrm>
            <a:off x="296425" y="7"/>
            <a:ext cx="11599154" cy="6858000"/>
          </a:xfrm>
          <a:prstGeom prst="rect">
            <a:avLst/>
          </a:prstGeom>
          <a:noFill/>
          <a:ln>
            <a:noFill/>
          </a:ln>
        </p:spPr>
      </p:pic>
    </p:spTree>
  </p:cSld>
  <p:clrMapOvr>
    <a:masterClrMapping/>
  </p:clrMapOvr>
</p:sld>
</file>

<file path=ppt/slides/slide5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522" name="Shape 522"/>
        <p:cNvGrpSpPr/>
        <p:nvPr/>
      </p:nvGrpSpPr>
      <p:grpSpPr>
        <a:xfrm>
          <a:off x="0" y="0"/>
          <a:ext cx="0" cy="0"/>
          <a:chOff x="0" y="0"/>
          <a:chExt cx="0" cy="0"/>
        </a:xfrm>
      </p:grpSpPr>
      <p:pic>
        <p:nvPicPr>
          <p:cNvPr id="523" name="Google Shape;523;gd46e8a12a4_0_135"/>
          <p:cNvPicPr preferRelativeResize="0"/>
          <p:nvPr/>
        </p:nvPicPr>
        <p:blipFill rotWithShape="1">
          <a:blip r:embed="rId3">
            <a:alphaModFix/>
          </a:blip>
          <a:srcRect b="0" l="1166" r="0" t="0"/>
          <a:stretch/>
        </p:blipFill>
        <p:spPr>
          <a:xfrm>
            <a:off x="774050" y="0"/>
            <a:ext cx="10643901" cy="6858001"/>
          </a:xfrm>
          <a:prstGeom prst="rect">
            <a:avLst/>
          </a:prstGeom>
          <a:noFill/>
          <a:ln>
            <a:noFill/>
          </a:ln>
        </p:spPr>
      </p:pic>
    </p:spTree>
  </p:cSld>
  <p:clrMapOvr>
    <a:masterClrMapping/>
  </p:clrMapOvr>
</p:sld>
</file>

<file path=ppt/slides/slide5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528" name="Shape 528"/>
        <p:cNvGrpSpPr/>
        <p:nvPr/>
      </p:nvGrpSpPr>
      <p:grpSpPr>
        <a:xfrm>
          <a:off x="0" y="0"/>
          <a:ext cx="0" cy="0"/>
          <a:chOff x="0" y="0"/>
          <a:chExt cx="0" cy="0"/>
        </a:xfrm>
      </p:grpSpPr>
      <p:pic>
        <p:nvPicPr>
          <p:cNvPr id="529" name="Google Shape;529;gd46e8a12a4_0_141"/>
          <p:cNvPicPr preferRelativeResize="0"/>
          <p:nvPr/>
        </p:nvPicPr>
        <p:blipFill>
          <a:blip r:embed="rId3">
            <a:alphaModFix/>
          </a:blip>
          <a:stretch>
            <a:fillRect/>
          </a:stretch>
        </p:blipFill>
        <p:spPr>
          <a:xfrm>
            <a:off x="364150" y="0"/>
            <a:ext cx="11463689" cy="6858000"/>
          </a:xfrm>
          <a:prstGeom prst="rect">
            <a:avLst/>
          </a:prstGeom>
          <a:noFill/>
          <a:ln>
            <a:noFill/>
          </a:ln>
        </p:spPr>
      </p:pic>
    </p:spTree>
  </p:cSld>
  <p:clrMapOvr>
    <a:masterClrMapping/>
  </p:clrMapOvr>
</p:sld>
</file>

<file path=ppt/slides/slide5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534" name="Shape 534"/>
        <p:cNvGrpSpPr/>
        <p:nvPr/>
      </p:nvGrpSpPr>
      <p:grpSpPr>
        <a:xfrm>
          <a:off x="0" y="0"/>
          <a:ext cx="0" cy="0"/>
          <a:chOff x="0" y="0"/>
          <a:chExt cx="0" cy="0"/>
        </a:xfrm>
      </p:grpSpPr>
      <p:pic>
        <p:nvPicPr>
          <p:cNvPr id="535" name="Google Shape;535;gd46e8a12a4_0_147"/>
          <p:cNvPicPr preferRelativeResize="0"/>
          <p:nvPr/>
        </p:nvPicPr>
        <p:blipFill>
          <a:blip r:embed="rId3">
            <a:alphaModFix/>
          </a:blip>
          <a:stretch>
            <a:fillRect/>
          </a:stretch>
        </p:blipFill>
        <p:spPr>
          <a:xfrm>
            <a:off x="647925" y="0"/>
            <a:ext cx="10896144" cy="6858000"/>
          </a:xfrm>
          <a:prstGeom prst="rect">
            <a:avLst/>
          </a:prstGeom>
          <a:noFill/>
          <a:ln>
            <a:noFill/>
          </a:ln>
        </p:spPr>
      </p:pic>
    </p:spTree>
  </p:cSld>
  <p:clrMapOvr>
    <a:masterClrMapping/>
  </p:clrMapOvr>
</p:sld>
</file>

<file path=ppt/slides/slide5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540" name="Shape 540"/>
        <p:cNvGrpSpPr/>
        <p:nvPr/>
      </p:nvGrpSpPr>
      <p:grpSpPr>
        <a:xfrm>
          <a:off x="0" y="0"/>
          <a:ext cx="0" cy="0"/>
          <a:chOff x="0" y="0"/>
          <a:chExt cx="0" cy="0"/>
        </a:xfrm>
      </p:grpSpPr>
      <p:pic>
        <p:nvPicPr>
          <p:cNvPr id="541" name="Google Shape;541;gd46e8a12a4_0_153"/>
          <p:cNvPicPr preferRelativeResize="0"/>
          <p:nvPr/>
        </p:nvPicPr>
        <p:blipFill>
          <a:blip r:embed="rId3">
            <a:alphaModFix/>
          </a:blip>
          <a:stretch>
            <a:fillRect/>
          </a:stretch>
        </p:blipFill>
        <p:spPr>
          <a:xfrm>
            <a:off x="693963" y="0"/>
            <a:ext cx="10804071" cy="6858000"/>
          </a:xfrm>
          <a:prstGeom prst="rect">
            <a:avLst/>
          </a:prstGeom>
          <a:noFill/>
          <a:ln>
            <a:noFill/>
          </a:ln>
        </p:spPr>
      </p:pic>
    </p:spTree>
  </p:cSld>
  <p:clrMapOvr>
    <a:masterClrMapping/>
  </p:clrMapOvr>
</p:sld>
</file>

<file path=ppt/slides/slide6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5" name="Shape 545"/>
        <p:cNvGrpSpPr/>
        <p:nvPr/>
      </p:nvGrpSpPr>
      <p:grpSpPr>
        <a:xfrm>
          <a:off x="0" y="0"/>
          <a:ext cx="0" cy="0"/>
          <a:chOff x="0" y="0"/>
          <a:chExt cx="0" cy="0"/>
        </a:xfrm>
      </p:grpSpPr>
      <p:sp>
        <p:nvSpPr>
          <p:cNvPr id="546" name="Google Shape;546;p35"/>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Calibri"/>
              <a:buNone/>
            </a:pPr>
            <a:r>
              <a:t/>
            </a:r>
            <a:endParaRPr/>
          </a:p>
        </p:txBody>
      </p:sp>
      <p:sp>
        <p:nvSpPr>
          <p:cNvPr id="547" name="Google Shape;547;p35"/>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p>
            <a:pPr indent="-50800" lvl="0" marL="228600" rtl="0" algn="l">
              <a:lnSpc>
                <a:spcPct val="90000"/>
              </a:lnSpc>
              <a:spcBef>
                <a:spcPts val="0"/>
              </a:spcBef>
              <a:spcAft>
                <a:spcPts val="0"/>
              </a:spcAft>
              <a:buClr>
                <a:schemeClr val="dk1"/>
              </a:buClr>
              <a:buSzPts val="2800"/>
              <a:buNone/>
            </a:pPr>
            <a:r>
              <a:t/>
            </a:r>
            <a:endParaRPr/>
          </a:p>
        </p:txBody>
      </p:sp>
      <p:pic>
        <p:nvPicPr>
          <p:cNvPr id="548" name="Google Shape;548;p35"/>
          <p:cNvPicPr preferRelativeResize="0"/>
          <p:nvPr/>
        </p:nvPicPr>
        <p:blipFill rotWithShape="1">
          <a:blip r:embed="rId3">
            <a:alphaModFix/>
          </a:blip>
          <a:srcRect b="0" l="0" r="0" t="0"/>
          <a:stretch/>
        </p:blipFill>
        <p:spPr>
          <a:xfrm>
            <a:off x="0" y="0"/>
            <a:ext cx="12192000" cy="6858000"/>
          </a:xfrm>
          <a:prstGeom prst="rect">
            <a:avLst/>
          </a:prstGeom>
          <a:noFill/>
          <a:ln>
            <a:noFill/>
          </a:ln>
        </p:spPr>
      </p:pic>
      <p:pic>
        <p:nvPicPr>
          <p:cNvPr id="549" name="Google Shape;549;p35"/>
          <p:cNvPicPr preferRelativeResize="0"/>
          <p:nvPr/>
        </p:nvPicPr>
        <p:blipFill rotWithShape="1">
          <a:blip r:embed="rId4">
            <a:alphaModFix/>
          </a:blip>
          <a:srcRect b="0" l="0" r="0" t="0"/>
          <a:stretch/>
        </p:blipFill>
        <p:spPr>
          <a:xfrm>
            <a:off x="794" y="-161925"/>
            <a:ext cx="12190413" cy="6858000"/>
          </a:xfrm>
          <a:prstGeom prst="rect">
            <a:avLst/>
          </a:prstGeom>
          <a:noFill/>
          <a:ln>
            <a:noFill/>
          </a:ln>
        </p:spPr>
      </p:pic>
      <p:pic>
        <p:nvPicPr>
          <p:cNvPr descr="A close up of a logo&#10;&#10;Description generated with very high confidence" id="550" name="Google Shape;550;p35"/>
          <p:cNvPicPr preferRelativeResize="0"/>
          <p:nvPr/>
        </p:nvPicPr>
        <p:blipFill rotWithShape="1">
          <a:blip r:embed="rId5">
            <a:alphaModFix/>
          </a:blip>
          <a:srcRect b="0" l="0" r="0" t="0"/>
          <a:stretch/>
        </p:blipFill>
        <p:spPr>
          <a:xfrm>
            <a:off x="1636713" y="177800"/>
            <a:ext cx="8643144" cy="3528219"/>
          </a:xfrm>
          <a:prstGeom prst="rect">
            <a:avLst/>
          </a:prstGeom>
          <a:noFill/>
          <a:ln>
            <a:noFill/>
          </a:ln>
        </p:spPr>
      </p:pic>
    </p:spTree>
  </p:cSld>
  <p:clrMapOvr>
    <a:masterClrMapping/>
  </p:clrMapOvr>
</p:sld>
</file>

<file path=ppt/slides/slide6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4" name="Shape 554"/>
        <p:cNvGrpSpPr/>
        <p:nvPr/>
      </p:nvGrpSpPr>
      <p:grpSpPr>
        <a:xfrm>
          <a:off x="0" y="0"/>
          <a:ext cx="0" cy="0"/>
          <a:chOff x="0" y="0"/>
          <a:chExt cx="0" cy="0"/>
        </a:xfrm>
      </p:grpSpPr>
      <p:sp>
        <p:nvSpPr>
          <p:cNvPr id="555" name="Google Shape;555;p36"/>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Calibri"/>
              <a:buNone/>
            </a:pPr>
            <a:r>
              <a:t/>
            </a:r>
            <a:endParaRPr/>
          </a:p>
        </p:txBody>
      </p:sp>
      <p:sp>
        <p:nvSpPr>
          <p:cNvPr id="556" name="Google Shape;556;p36"/>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p>
            <a:pPr indent="-50800" lvl="0" marL="228600" rtl="0" algn="l">
              <a:lnSpc>
                <a:spcPct val="90000"/>
              </a:lnSpc>
              <a:spcBef>
                <a:spcPts val="0"/>
              </a:spcBef>
              <a:spcAft>
                <a:spcPts val="0"/>
              </a:spcAft>
              <a:buClr>
                <a:schemeClr val="dk1"/>
              </a:buClr>
              <a:buSzPts val="2800"/>
              <a:buNone/>
            </a:pPr>
            <a:r>
              <a:t/>
            </a:r>
            <a:endParaRPr/>
          </a:p>
        </p:txBody>
      </p:sp>
      <p:pic>
        <p:nvPicPr>
          <p:cNvPr id="557" name="Google Shape;557;p36"/>
          <p:cNvPicPr preferRelativeResize="0"/>
          <p:nvPr/>
        </p:nvPicPr>
        <p:blipFill rotWithShape="1">
          <a:blip r:embed="rId3">
            <a:alphaModFix/>
          </a:blip>
          <a:srcRect b="0" l="0" r="0" t="0"/>
          <a:stretch/>
        </p:blipFill>
        <p:spPr>
          <a:xfrm>
            <a:off x="794" y="0"/>
            <a:ext cx="12190413" cy="6858000"/>
          </a:xfrm>
          <a:prstGeom prst="rect">
            <a:avLst/>
          </a:prstGeom>
          <a:noFill/>
          <a:ln>
            <a:noFill/>
          </a:ln>
        </p:spPr>
      </p:pic>
      <p:sp>
        <p:nvSpPr>
          <p:cNvPr id="558" name="Google Shape;558;p36"/>
          <p:cNvSpPr txBox="1"/>
          <p:nvPr/>
        </p:nvSpPr>
        <p:spPr>
          <a:xfrm>
            <a:off x="2693126" y="1145154"/>
            <a:ext cx="6805749" cy="605294"/>
          </a:xfrm>
          <a:prstGeom prst="rect">
            <a:avLst/>
          </a:prstGeom>
          <a:noFill/>
          <a:ln>
            <a:noFill/>
          </a:ln>
        </p:spPr>
        <p:txBody>
          <a:bodyPr anchorCtr="0" anchor="ctr" bIns="25400" lIns="25400" spcFirstLastPara="1" rIns="25400" wrap="square" tIns="25400">
            <a:spAutoFit/>
          </a:bodyPr>
          <a:lstStyle/>
          <a:p>
            <a:pPr indent="0" lvl="0" marL="0" marR="0" rtl="0" algn="ctr">
              <a:spcBef>
                <a:spcPts val="0"/>
              </a:spcBef>
              <a:spcAft>
                <a:spcPts val="0"/>
              </a:spcAft>
              <a:buNone/>
            </a:pPr>
            <a:r>
              <a:rPr b="1" lang="en-US" sz="3600">
                <a:solidFill>
                  <a:schemeClr val="dk1"/>
                </a:solidFill>
                <a:latin typeface="Calibri"/>
                <a:ea typeface="Calibri"/>
                <a:cs typeface="Calibri"/>
                <a:sym typeface="Calibri"/>
              </a:rPr>
              <a:t>Purpose of the 3-Circles Training</a:t>
            </a:r>
            <a:endParaRPr/>
          </a:p>
        </p:txBody>
      </p:sp>
      <p:sp>
        <p:nvSpPr>
          <p:cNvPr id="559" name="Google Shape;559;p36"/>
          <p:cNvSpPr txBox="1"/>
          <p:nvPr/>
        </p:nvSpPr>
        <p:spPr>
          <a:xfrm>
            <a:off x="2129155" y="2067752"/>
            <a:ext cx="7933691" cy="1574790"/>
          </a:xfrm>
          <a:prstGeom prst="rect">
            <a:avLst/>
          </a:prstGeom>
          <a:noFill/>
          <a:ln>
            <a:noFill/>
          </a:ln>
        </p:spPr>
        <p:txBody>
          <a:bodyPr anchorCtr="0" anchor="ctr" bIns="25400" lIns="25400" spcFirstLastPara="1" rIns="25400" wrap="square" tIns="25400">
            <a:spAutoFit/>
          </a:bodyPr>
          <a:lstStyle/>
          <a:p>
            <a:pPr indent="0" lvl="0" marL="0" marR="0" rtl="0" algn="ctr">
              <a:spcBef>
                <a:spcPts val="0"/>
              </a:spcBef>
              <a:spcAft>
                <a:spcPts val="0"/>
              </a:spcAft>
              <a:buNone/>
            </a:pPr>
            <a:r>
              <a:rPr lang="en-US" sz="3300">
                <a:solidFill>
                  <a:schemeClr val="lt1"/>
                </a:solidFill>
                <a:latin typeface="Calibri"/>
                <a:ea typeface="Calibri"/>
                <a:cs typeface="Calibri"/>
                <a:sym typeface="Calibri"/>
              </a:rPr>
              <a:t>To help your people realize that anyone can share the story of Christ through Gospel conversations.</a:t>
            </a:r>
            <a:endParaRPr/>
          </a:p>
        </p:txBody>
      </p:sp>
      <p:sp>
        <p:nvSpPr>
          <p:cNvPr id="560" name="Google Shape;560;p36"/>
          <p:cNvSpPr txBox="1"/>
          <p:nvPr/>
        </p:nvSpPr>
        <p:spPr>
          <a:xfrm>
            <a:off x="2205355" y="3913390"/>
            <a:ext cx="7933691" cy="1574790"/>
          </a:xfrm>
          <a:prstGeom prst="rect">
            <a:avLst/>
          </a:prstGeom>
          <a:noFill/>
          <a:ln>
            <a:noFill/>
          </a:ln>
        </p:spPr>
        <p:txBody>
          <a:bodyPr anchorCtr="0" anchor="ctr" bIns="25400" lIns="25400" spcFirstLastPara="1" rIns="25400" wrap="square" tIns="25400">
            <a:spAutoFit/>
          </a:bodyPr>
          <a:lstStyle/>
          <a:p>
            <a:pPr indent="0" lvl="0" marL="0" marR="0" rtl="0" algn="ctr">
              <a:spcBef>
                <a:spcPts val="0"/>
              </a:spcBef>
              <a:spcAft>
                <a:spcPts val="0"/>
              </a:spcAft>
              <a:buNone/>
            </a:pPr>
            <a:r>
              <a:rPr lang="en-US" sz="3300">
                <a:solidFill>
                  <a:schemeClr val="lt1"/>
                </a:solidFill>
                <a:latin typeface="Calibri"/>
                <a:ea typeface="Calibri"/>
                <a:cs typeface="Calibri"/>
                <a:sym typeface="Calibri"/>
              </a:rPr>
              <a:t>In your ministry setting, what is the most difficult aspect of helping your people with learning to share the Gospel with others?</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60"/>
                                        </p:tgtEl>
                                        <p:attrNameLst>
                                          <p:attrName>style.visibility</p:attrName>
                                        </p:attrNameLst>
                                      </p:cBhvr>
                                      <p:to>
                                        <p:strVal val="visible"/>
                                      </p:to>
                                    </p:set>
                                    <p:animEffect filter="fade" transition="in">
                                      <p:cBhvr>
                                        <p:cTn dur="1000"/>
                                        <p:tgtEl>
                                          <p:spTgt spid="560"/>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6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64" name="Shape 564"/>
        <p:cNvGrpSpPr/>
        <p:nvPr/>
      </p:nvGrpSpPr>
      <p:grpSpPr>
        <a:xfrm>
          <a:off x="0" y="0"/>
          <a:ext cx="0" cy="0"/>
          <a:chOff x="0" y="0"/>
          <a:chExt cx="0" cy="0"/>
        </a:xfrm>
      </p:grpSpPr>
      <p:sp>
        <p:nvSpPr>
          <p:cNvPr id="565" name="Google Shape;565;p37"/>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Calibri"/>
              <a:buNone/>
            </a:pPr>
            <a:r>
              <a:t/>
            </a:r>
            <a:endParaRPr/>
          </a:p>
        </p:txBody>
      </p:sp>
      <p:sp>
        <p:nvSpPr>
          <p:cNvPr id="566" name="Google Shape;566;p37"/>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p>
            <a:pPr indent="-50800" lvl="0" marL="228600" rtl="0" algn="l">
              <a:lnSpc>
                <a:spcPct val="90000"/>
              </a:lnSpc>
              <a:spcBef>
                <a:spcPts val="0"/>
              </a:spcBef>
              <a:spcAft>
                <a:spcPts val="0"/>
              </a:spcAft>
              <a:buClr>
                <a:schemeClr val="dk1"/>
              </a:buClr>
              <a:buSzPts val="2800"/>
              <a:buNone/>
            </a:pPr>
            <a:r>
              <a:t/>
            </a:r>
            <a:endParaRPr/>
          </a:p>
        </p:txBody>
      </p:sp>
      <p:pic>
        <p:nvPicPr>
          <p:cNvPr id="567" name="Google Shape;567;p37"/>
          <p:cNvPicPr preferRelativeResize="0"/>
          <p:nvPr/>
        </p:nvPicPr>
        <p:blipFill rotWithShape="1">
          <a:blip r:embed="rId3">
            <a:alphaModFix/>
          </a:blip>
          <a:srcRect b="0" l="0" r="0" t="0"/>
          <a:stretch/>
        </p:blipFill>
        <p:spPr>
          <a:xfrm>
            <a:off x="794" y="0"/>
            <a:ext cx="12190413" cy="6858000"/>
          </a:xfrm>
          <a:prstGeom prst="rect">
            <a:avLst/>
          </a:prstGeom>
          <a:noFill/>
          <a:ln>
            <a:noFill/>
          </a:ln>
        </p:spPr>
      </p:pic>
      <p:sp>
        <p:nvSpPr>
          <p:cNvPr id="568" name="Google Shape;568;p37"/>
          <p:cNvSpPr txBox="1"/>
          <p:nvPr/>
        </p:nvSpPr>
        <p:spPr>
          <a:xfrm>
            <a:off x="2238192" y="357997"/>
            <a:ext cx="7824653" cy="605294"/>
          </a:xfrm>
          <a:prstGeom prst="rect">
            <a:avLst/>
          </a:prstGeom>
          <a:noFill/>
          <a:ln>
            <a:noFill/>
          </a:ln>
        </p:spPr>
        <p:txBody>
          <a:bodyPr anchorCtr="0" anchor="ctr" bIns="25400" lIns="25400" spcFirstLastPara="1" rIns="25400" wrap="square" tIns="25400">
            <a:spAutoFit/>
          </a:bodyPr>
          <a:lstStyle/>
          <a:p>
            <a:pPr indent="0" lvl="0" marL="0" marR="0" rtl="0" algn="ctr">
              <a:spcBef>
                <a:spcPts val="0"/>
              </a:spcBef>
              <a:spcAft>
                <a:spcPts val="0"/>
              </a:spcAft>
              <a:buNone/>
            </a:pPr>
            <a:r>
              <a:rPr b="1" lang="en-US" sz="3600">
                <a:solidFill>
                  <a:schemeClr val="dk1"/>
                </a:solidFill>
                <a:latin typeface="Calibri"/>
                <a:ea typeface="Calibri"/>
                <a:cs typeface="Calibri"/>
                <a:sym typeface="Calibri"/>
              </a:rPr>
              <a:t>Strategy of church to train their people:</a:t>
            </a:r>
            <a:endParaRPr/>
          </a:p>
        </p:txBody>
      </p:sp>
      <p:sp>
        <p:nvSpPr>
          <p:cNvPr id="569" name="Google Shape;569;p37"/>
          <p:cNvSpPr txBox="1"/>
          <p:nvPr/>
        </p:nvSpPr>
        <p:spPr>
          <a:xfrm>
            <a:off x="2129154" y="1054482"/>
            <a:ext cx="7933691" cy="5129609"/>
          </a:xfrm>
          <a:prstGeom prst="rect">
            <a:avLst/>
          </a:prstGeom>
          <a:noFill/>
          <a:ln>
            <a:noFill/>
          </a:ln>
        </p:spPr>
        <p:txBody>
          <a:bodyPr anchorCtr="0" anchor="ctr" bIns="25400" lIns="25400" spcFirstLastPara="1" rIns="25400" wrap="square" tIns="25400">
            <a:spAutoFit/>
          </a:bodyPr>
          <a:lstStyle/>
          <a:p>
            <a:pPr indent="0" lvl="0" marL="0" marR="0" rtl="0" algn="ctr">
              <a:spcBef>
                <a:spcPts val="0"/>
              </a:spcBef>
              <a:spcAft>
                <a:spcPts val="0"/>
              </a:spcAft>
              <a:buNone/>
            </a:pPr>
            <a:r>
              <a:rPr lang="en-US" sz="3300">
                <a:solidFill>
                  <a:srgbClr val="00B0F0"/>
                </a:solidFill>
                <a:latin typeface="Calibri"/>
                <a:ea typeface="Calibri"/>
                <a:cs typeface="Calibri"/>
                <a:sym typeface="Calibri"/>
              </a:rPr>
              <a:t>Air War:  </a:t>
            </a:r>
            <a:r>
              <a:rPr lang="en-US" sz="3300">
                <a:solidFill>
                  <a:schemeClr val="lt1"/>
                </a:solidFill>
                <a:latin typeface="Calibri"/>
                <a:ea typeface="Calibri"/>
                <a:cs typeface="Calibri"/>
                <a:sym typeface="Calibri"/>
              </a:rPr>
              <a:t>Lead Pastor executes the air war casting vision in 3-week sermon series:</a:t>
            </a:r>
            <a:endParaRPr/>
          </a:p>
          <a:p>
            <a:pPr indent="0" lvl="0" marL="0" marR="0" rtl="0" algn="ctr">
              <a:spcBef>
                <a:spcPts val="0"/>
              </a:spcBef>
              <a:spcAft>
                <a:spcPts val="0"/>
              </a:spcAft>
              <a:buNone/>
            </a:pPr>
            <a:r>
              <a:t/>
            </a:r>
            <a:endParaRPr sz="3300">
              <a:solidFill>
                <a:schemeClr val="lt1"/>
              </a:solidFill>
              <a:latin typeface="Calibri"/>
              <a:ea typeface="Calibri"/>
              <a:cs typeface="Calibri"/>
              <a:sym typeface="Calibri"/>
            </a:endParaRPr>
          </a:p>
          <a:p>
            <a:pPr indent="-428625" lvl="0" marL="428625" marR="0" rtl="0" algn="l">
              <a:spcBef>
                <a:spcPts val="0"/>
              </a:spcBef>
              <a:spcAft>
                <a:spcPts val="0"/>
              </a:spcAft>
              <a:buClr>
                <a:schemeClr val="lt1"/>
              </a:buClr>
              <a:buSzPts val="3300"/>
              <a:buFont typeface="Arial"/>
              <a:buChar char="•"/>
            </a:pPr>
            <a:r>
              <a:rPr lang="en-US" sz="3300">
                <a:solidFill>
                  <a:schemeClr val="lt1"/>
                </a:solidFill>
                <a:latin typeface="Calibri"/>
                <a:ea typeface="Calibri"/>
                <a:cs typeface="Calibri"/>
                <a:sym typeface="Calibri"/>
              </a:rPr>
              <a:t>Model the 3-Circles Life Conversation guide each week.</a:t>
            </a:r>
            <a:endParaRPr/>
          </a:p>
          <a:p>
            <a:pPr indent="-428625" lvl="0" marL="428625" marR="0" rtl="0" algn="l">
              <a:spcBef>
                <a:spcPts val="0"/>
              </a:spcBef>
              <a:spcAft>
                <a:spcPts val="0"/>
              </a:spcAft>
              <a:buClr>
                <a:schemeClr val="lt1"/>
              </a:buClr>
              <a:buSzPts val="3300"/>
              <a:buFont typeface="Arial"/>
              <a:buChar char="•"/>
            </a:pPr>
            <a:r>
              <a:rPr lang="en-US" sz="3300">
                <a:solidFill>
                  <a:schemeClr val="lt1"/>
                </a:solidFill>
                <a:latin typeface="Calibri"/>
                <a:ea typeface="Calibri"/>
                <a:cs typeface="Calibri"/>
                <a:sym typeface="Calibri"/>
              </a:rPr>
              <a:t>Cast vision for the lostness of the community in which you live</a:t>
            </a:r>
            <a:endParaRPr/>
          </a:p>
          <a:p>
            <a:pPr indent="-428625" lvl="0" marL="428625" marR="0" rtl="0" algn="l">
              <a:spcBef>
                <a:spcPts val="0"/>
              </a:spcBef>
              <a:spcAft>
                <a:spcPts val="0"/>
              </a:spcAft>
              <a:buClr>
                <a:schemeClr val="lt1"/>
              </a:buClr>
              <a:buSzPts val="3300"/>
              <a:buFont typeface="Arial"/>
              <a:buChar char="•"/>
            </a:pPr>
            <a:r>
              <a:rPr lang="en-US" sz="3300">
                <a:solidFill>
                  <a:schemeClr val="lt1"/>
                </a:solidFill>
                <a:latin typeface="Calibri"/>
                <a:ea typeface="Calibri"/>
                <a:cs typeface="Calibri"/>
                <a:sym typeface="Calibri"/>
              </a:rPr>
              <a:t>Remind people of the mission Jesus gave His followers</a:t>
            </a:r>
            <a:endParaRPr/>
          </a:p>
          <a:p>
            <a:pPr indent="-428625" lvl="0" marL="428625" marR="0" rtl="0" algn="l">
              <a:spcBef>
                <a:spcPts val="0"/>
              </a:spcBef>
              <a:spcAft>
                <a:spcPts val="0"/>
              </a:spcAft>
              <a:buClr>
                <a:schemeClr val="lt1"/>
              </a:buClr>
              <a:buSzPts val="3300"/>
              <a:buFont typeface="Arial"/>
              <a:buChar char="•"/>
            </a:pPr>
            <a:r>
              <a:rPr lang="en-US" sz="3300">
                <a:solidFill>
                  <a:schemeClr val="lt1"/>
                </a:solidFill>
                <a:latin typeface="Calibri"/>
                <a:ea typeface="Calibri"/>
                <a:cs typeface="Calibri"/>
                <a:sym typeface="Calibri"/>
              </a:rPr>
              <a:t>Rally people for the upcoming training.</a:t>
            </a:r>
            <a:endParaRPr/>
          </a:p>
        </p:txBody>
      </p:sp>
    </p:spTree>
  </p:cSld>
  <p:clrMapOvr>
    <a:masterClrMapping/>
  </p:clrMapOvr>
</p:sld>
</file>

<file path=ppt/slides/slide6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73" name="Shape 573"/>
        <p:cNvGrpSpPr/>
        <p:nvPr/>
      </p:nvGrpSpPr>
      <p:grpSpPr>
        <a:xfrm>
          <a:off x="0" y="0"/>
          <a:ext cx="0" cy="0"/>
          <a:chOff x="0" y="0"/>
          <a:chExt cx="0" cy="0"/>
        </a:xfrm>
      </p:grpSpPr>
      <p:sp>
        <p:nvSpPr>
          <p:cNvPr id="574" name="Google Shape;574;p38"/>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Calibri"/>
              <a:buNone/>
            </a:pPr>
            <a:r>
              <a:t/>
            </a:r>
            <a:endParaRPr/>
          </a:p>
        </p:txBody>
      </p:sp>
      <p:sp>
        <p:nvSpPr>
          <p:cNvPr id="575" name="Google Shape;575;p38"/>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p>
            <a:pPr indent="-50800" lvl="0" marL="228600" rtl="0" algn="l">
              <a:lnSpc>
                <a:spcPct val="90000"/>
              </a:lnSpc>
              <a:spcBef>
                <a:spcPts val="0"/>
              </a:spcBef>
              <a:spcAft>
                <a:spcPts val="0"/>
              </a:spcAft>
              <a:buClr>
                <a:schemeClr val="dk1"/>
              </a:buClr>
              <a:buSzPts val="2800"/>
              <a:buNone/>
            </a:pPr>
            <a:r>
              <a:t/>
            </a:r>
            <a:endParaRPr/>
          </a:p>
        </p:txBody>
      </p:sp>
      <p:pic>
        <p:nvPicPr>
          <p:cNvPr id="576" name="Google Shape;576;p38"/>
          <p:cNvPicPr preferRelativeResize="0"/>
          <p:nvPr/>
        </p:nvPicPr>
        <p:blipFill rotWithShape="1">
          <a:blip r:embed="rId3">
            <a:alphaModFix/>
          </a:blip>
          <a:srcRect b="0" l="0" r="0" t="0"/>
          <a:stretch/>
        </p:blipFill>
        <p:spPr>
          <a:xfrm>
            <a:off x="794" y="0"/>
            <a:ext cx="12190413" cy="6858000"/>
          </a:xfrm>
          <a:prstGeom prst="rect">
            <a:avLst/>
          </a:prstGeom>
          <a:noFill/>
          <a:ln>
            <a:noFill/>
          </a:ln>
        </p:spPr>
      </p:pic>
      <p:sp>
        <p:nvSpPr>
          <p:cNvPr id="577" name="Google Shape;577;p38"/>
          <p:cNvSpPr txBox="1"/>
          <p:nvPr/>
        </p:nvSpPr>
        <p:spPr>
          <a:xfrm>
            <a:off x="2214108" y="978239"/>
            <a:ext cx="7763784" cy="605294"/>
          </a:xfrm>
          <a:prstGeom prst="rect">
            <a:avLst/>
          </a:prstGeom>
          <a:noFill/>
          <a:ln>
            <a:noFill/>
          </a:ln>
        </p:spPr>
        <p:txBody>
          <a:bodyPr anchorCtr="0" anchor="ctr" bIns="25400" lIns="25400" spcFirstLastPara="1" rIns="25400" wrap="square" tIns="25400">
            <a:spAutoFit/>
          </a:bodyPr>
          <a:lstStyle/>
          <a:p>
            <a:pPr indent="0" lvl="0" marL="0" marR="0" rtl="0" algn="ctr">
              <a:spcBef>
                <a:spcPts val="0"/>
              </a:spcBef>
              <a:spcAft>
                <a:spcPts val="0"/>
              </a:spcAft>
              <a:buNone/>
            </a:pPr>
            <a:r>
              <a:rPr b="1" lang="en-US" sz="3600">
                <a:solidFill>
                  <a:schemeClr val="dk1"/>
                </a:solidFill>
                <a:latin typeface="Calibri"/>
                <a:ea typeface="Calibri"/>
                <a:cs typeface="Calibri"/>
                <a:sym typeface="Calibri"/>
              </a:rPr>
              <a:t>Strategy of church to train their people:</a:t>
            </a:r>
            <a:endParaRPr/>
          </a:p>
        </p:txBody>
      </p:sp>
      <p:sp>
        <p:nvSpPr>
          <p:cNvPr id="578" name="Google Shape;578;p38"/>
          <p:cNvSpPr txBox="1"/>
          <p:nvPr/>
        </p:nvSpPr>
        <p:spPr>
          <a:xfrm>
            <a:off x="2129154" y="1875780"/>
            <a:ext cx="7933691" cy="4113947"/>
          </a:xfrm>
          <a:prstGeom prst="rect">
            <a:avLst/>
          </a:prstGeom>
          <a:noFill/>
          <a:ln>
            <a:noFill/>
          </a:ln>
        </p:spPr>
        <p:txBody>
          <a:bodyPr anchorCtr="0" anchor="ctr" bIns="25400" lIns="25400" spcFirstLastPara="1" rIns="25400" wrap="square" tIns="25400">
            <a:spAutoFit/>
          </a:bodyPr>
          <a:lstStyle/>
          <a:p>
            <a:pPr indent="0" lvl="0" marL="0" marR="0" rtl="0" algn="ctr">
              <a:spcBef>
                <a:spcPts val="0"/>
              </a:spcBef>
              <a:spcAft>
                <a:spcPts val="0"/>
              </a:spcAft>
              <a:buNone/>
            </a:pPr>
            <a:r>
              <a:rPr lang="en-US" sz="3300">
                <a:solidFill>
                  <a:srgbClr val="00B0F0"/>
                </a:solidFill>
                <a:latin typeface="Calibri"/>
                <a:ea typeface="Calibri"/>
                <a:cs typeface="Calibri"/>
                <a:sym typeface="Calibri"/>
              </a:rPr>
              <a:t>Ground War: </a:t>
            </a:r>
            <a:r>
              <a:rPr lang="en-US" sz="3300">
                <a:solidFill>
                  <a:schemeClr val="lt1"/>
                </a:solidFill>
                <a:latin typeface="Calibri"/>
                <a:ea typeface="Calibri"/>
                <a:cs typeface="Calibri"/>
                <a:sym typeface="Calibri"/>
              </a:rPr>
              <a:t>6-weeks training that starts the week after the conclusion of the series</a:t>
            </a:r>
            <a:endParaRPr/>
          </a:p>
          <a:p>
            <a:pPr indent="0" lvl="0" marL="0" marR="0" rtl="0" algn="ctr">
              <a:spcBef>
                <a:spcPts val="0"/>
              </a:spcBef>
              <a:spcAft>
                <a:spcPts val="0"/>
              </a:spcAft>
              <a:buNone/>
            </a:pPr>
            <a:r>
              <a:rPr lang="en-US" sz="3300">
                <a:solidFill>
                  <a:schemeClr val="lt1"/>
                </a:solidFill>
                <a:latin typeface="Calibri"/>
                <a:ea typeface="Calibri"/>
                <a:cs typeface="Calibri"/>
                <a:sym typeface="Calibri"/>
              </a:rPr>
              <a:t>  </a:t>
            </a:r>
            <a:endParaRPr/>
          </a:p>
          <a:p>
            <a:pPr indent="-428625" lvl="0" marL="428625" marR="0" rtl="0" algn="l">
              <a:spcBef>
                <a:spcPts val="0"/>
              </a:spcBef>
              <a:spcAft>
                <a:spcPts val="0"/>
              </a:spcAft>
              <a:buClr>
                <a:schemeClr val="lt1"/>
              </a:buClr>
              <a:buSzPts val="3300"/>
              <a:buFont typeface="Arial"/>
              <a:buChar char="•"/>
            </a:pPr>
            <a:r>
              <a:rPr lang="en-US" sz="3300">
                <a:solidFill>
                  <a:schemeClr val="lt1"/>
                </a:solidFill>
                <a:latin typeface="Calibri"/>
                <a:ea typeface="Calibri"/>
                <a:cs typeface="Calibri"/>
                <a:sym typeface="Calibri"/>
              </a:rPr>
              <a:t>(6) Training videos</a:t>
            </a:r>
            <a:endParaRPr/>
          </a:p>
          <a:p>
            <a:pPr indent="-428625" lvl="0" marL="428625" marR="0" rtl="0" algn="l">
              <a:spcBef>
                <a:spcPts val="0"/>
              </a:spcBef>
              <a:spcAft>
                <a:spcPts val="0"/>
              </a:spcAft>
              <a:buClr>
                <a:schemeClr val="lt1"/>
              </a:buClr>
              <a:buSzPts val="3300"/>
              <a:buFont typeface="Arial"/>
              <a:buChar char="•"/>
            </a:pPr>
            <a:r>
              <a:rPr lang="en-US" sz="3300">
                <a:solidFill>
                  <a:schemeClr val="lt1"/>
                </a:solidFill>
                <a:latin typeface="Calibri"/>
                <a:ea typeface="Calibri"/>
                <a:cs typeface="Calibri"/>
                <a:sym typeface="Calibri"/>
              </a:rPr>
              <a:t>(6)-session Trainer guides</a:t>
            </a:r>
            <a:endParaRPr/>
          </a:p>
          <a:p>
            <a:pPr indent="-428625" lvl="0" marL="428625" marR="0" rtl="0" algn="l">
              <a:spcBef>
                <a:spcPts val="0"/>
              </a:spcBef>
              <a:spcAft>
                <a:spcPts val="0"/>
              </a:spcAft>
              <a:buClr>
                <a:schemeClr val="lt1"/>
              </a:buClr>
              <a:buSzPts val="3300"/>
              <a:buFont typeface="Arial"/>
              <a:buChar char="•"/>
            </a:pPr>
            <a:r>
              <a:rPr i="1" lang="en-US" sz="3300">
                <a:solidFill>
                  <a:schemeClr val="lt1"/>
                </a:solidFill>
                <a:latin typeface="Calibri"/>
                <a:ea typeface="Calibri"/>
                <a:cs typeface="Calibri"/>
                <a:sym typeface="Calibri"/>
              </a:rPr>
              <a:t>Turning Everyday Conversations into Gospel Conversations </a:t>
            </a:r>
            <a:r>
              <a:rPr lang="en-US" sz="3300">
                <a:solidFill>
                  <a:schemeClr val="lt1"/>
                </a:solidFill>
                <a:latin typeface="Calibri"/>
                <a:ea typeface="Calibri"/>
                <a:cs typeface="Calibri"/>
                <a:sym typeface="Calibri"/>
              </a:rPr>
              <a:t>book.</a:t>
            </a:r>
            <a:endParaRPr/>
          </a:p>
          <a:p>
            <a:pPr indent="-428625" lvl="0" marL="428625" marR="0" rtl="0" algn="l">
              <a:spcBef>
                <a:spcPts val="0"/>
              </a:spcBef>
              <a:spcAft>
                <a:spcPts val="0"/>
              </a:spcAft>
              <a:buClr>
                <a:schemeClr val="lt1"/>
              </a:buClr>
              <a:buSzPts val="3300"/>
              <a:buFont typeface="Arial"/>
              <a:buChar char="•"/>
            </a:pPr>
            <a:r>
              <a:rPr lang="en-US" sz="3300">
                <a:solidFill>
                  <a:schemeClr val="lt1"/>
                </a:solidFill>
                <a:latin typeface="Calibri"/>
                <a:ea typeface="Calibri"/>
                <a:cs typeface="Calibri"/>
                <a:sym typeface="Calibri"/>
              </a:rPr>
              <a:t>3-Circles Wristband</a:t>
            </a:r>
            <a:endParaRPr/>
          </a:p>
        </p:txBody>
      </p:sp>
    </p:spTree>
  </p:cSld>
  <p:clrMapOvr>
    <a:masterClrMapping/>
  </p:clrMapOvr>
</p:sld>
</file>

<file path=ppt/slides/slide6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2" name="Shape 582"/>
        <p:cNvGrpSpPr/>
        <p:nvPr/>
      </p:nvGrpSpPr>
      <p:grpSpPr>
        <a:xfrm>
          <a:off x="0" y="0"/>
          <a:ext cx="0" cy="0"/>
          <a:chOff x="0" y="0"/>
          <a:chExt cx="0" cy="0"/>
        </a:xfrm>
      </p:grpSpPr>
      <p:sp>
        <p:nvSpPr>
          <p:cNvPr id="583" name="Google Shape;583;p39"/>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Calibri"/>
              <a:buNone/>
            </a:pPr>
            <a:r>
              <a:t/>
            </a:r>
            <a:endParaRPr/>
          </a:p>
        </p:txBody>
      </p:sp>
      <p:sp>
        <p:nvSpPr>
          <p:cNvPr id="584" name="Google Shape;584;p39"/>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p>
            <a:pPr indent="-50800" lvl="0" marL="228600" rtl="0" algn="l">
              <a:lnSpc>
                <a:spcPct val="90000"/>
              </a:lnSpc>
              <a:spcBef>
                <a:spcPts val="0"/>
              </a:spcBef>
              <a:spcAft>
                <a:spcPts val="0"/>
              </a:spcAft>
              <a:buClr>
                <a:schemeClr val="dk1"/>
              </a:buClr>
              <a:buSzPts val="2800"/>
              <a:buNone/>
            </a:pPr>
            <a:r>
              <a:t/>
            </a:r>
            <a:endParaRPr/>
          </a:p>
        </p:txBody>
      </p:sp>
      <p:pic>
        <p:nvPicPr>
          <p:cNvPr id="585" name="Google Shape;585;p39"/>
          <p:cNvPicPr preferRelativeResize="0"/>
          <p:nvPr/>
        </p:nvPicPr>
        <p:blipFill rotWithShape="1">
          <a:blip r:embed="rId3">
            <a:alphaModFix/>
          </a:blip>
          <a:srcRect b="0" l="0" r="0" t="0"/>
          <a:stretch/>
        </p:blipFill>
        <p:spPr>
          <a:xfrm>
            <a:off x="794" y="0"/>
            <a:ext cx="12190413" cy="6858000"/>
          </a:xfrm>
          <a:prstGeom prst="rect">
            <a:avLst/>
          </a:prstGeom>
          <a:noFill/>
          <a:ln>
            <a:noFill/>
          </a:ln>
        </p:spPr>
      </p:pic>
      <p:pic>
        <p:nvPicPr>
          <p:cNvPr id="586" name="Google Shape;586;p39" title="3 Circles Example.mp4">
            <a:hlinkClick r:id="rId4"/>
          </p:cNvPr>
          <p:cNvPicPr preferRelativeResize="0"/>
          <p:nvPr/>
        </p:nvPicPr>
        <p:blipFill>
          <a:blip r:embed="rId5">
            <a:alphaModFix/>
          </a:blip>
          <a:stretch>
            <a:fillRect/>
          </a:stretch>
        </p:blipFill>
        <p:spPr>
          <a:xfrm>
            <a:off x="1640338" y="87250"/>
            <a:ext cx="8911333" cy="66835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86"/>
                                        </p:tgtEl>
                                        <p:attrNameLst>
                                          <p:attrName>style.visibility</p:attrName>
                                        </p:attrNameLst>
                                      </p:cBhvr>
                                      <p:to>
                                        <p:strVal val="visible"/>
                                      </p:to>
                                    </p:set>
                                    <p:animEffect filter="fade" transition="in">
                                      <p:cBhvr>
                                        <p:cTn dur="1000"/>
                                        <p:tgtEl>
                                          <p:spTgt spid="586"/>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6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0" name="Shape 590"/>
        <p:cNvGrpSpPr/>
        <p:nvPr/>
      </p:nvGrpSpPr>
      <p:grpSpPr>
        <a:xfrm>
          <a:off x="0" y="0"/>
          <a:ext cx="0" cy="0"/>
          <a:chOff x="0" y="0"/>
          <a:chExt cx="0" cy="0"/>
        </a:xfrm>
      </p:grpSpPr>
      <p:pic>
        <p:nvPicPr>
          <p:cNvPr id="591" name="Google Shape;591;p40"/>
          <p:cNvPicPr preferRelativeResize="0"/>
          <p:nvPr/>
        </p:nvPicPr>
        <p:blipFill rotWithShape="1">
          <a:blip r:embed="rId3">
            <a:alphaModFix/>
          </a:blip>
          <a:srcRect b="0" l="0" r="0" t="0"/>
          <a:stretch/>
        </p:blipFill>
        <p:spPr>
          <a:xfrm>
            <a:off x="0" y="0"/>
            <a:ext cx="12192000" cy="6858000"/>
          </a:xfrm>
          <a:prstGeom prst="rect">
            <a:avLst/>
          </a:prstGeom>
          <a:noFill/>
          <a:ln>
            <a:noFill/>
          </a:ln>
        </p:spPr>
      </p:pic>
      <p:sp>
        <p:nvSpPr>
          <p:cNvPr id="592" name="Google Shape;592;p40"/>
          <p:cNvSpPr txBox="1"/>
          <p:nvPr/>
        </p:nvSpPr>
        <p:spPr>
          <a:xfrm>
            <a:off x="2511504" y="2644170"/>
            <a:ext cx="2585152" cy="156966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3200">
                <a:solidFill>
                  <a:schemeClr val="dk1"/>
                </a:solidFill>
                <a:latin typeface="Calibri"/>
                <a:ea typeface="Calibri"/>
                <a:cs typeface="Calibri"/>
                <a:sym typeface="Calibri"/>
              </a:rPr>
              <a:t>Genesis 1:31</a:t>
            </a:r>
            <a:endParaRPr/>
          </a:p>
          <a:p>
            <a:pPr indent="0" lvl="0" marL="0" marR="0" rtl="0" algn="l">
              <a:spcBef>
                <a:spcPts val="0"/>
              </a:spcBef>
              <a:spcAft>
                <a:spcPts val="0"/>
              </a:spcAft>
              <a:buNone/>
            </a:pPr>
            <a:r>
              <a:rPr b="1" lang="en-US" sz="3200">
                <a:solidFill>
                  <a:schemeClr val="dk1"/>
                </a:solidFill>
                <a:latin typeface="Calibri"/>
                <a:ea typeface="Calibri"/>
                <a:cs typeface="Calibri"/>
                <a:sym typeface="Calibri"/>
              </a:rPr>
              <a:t>Psalm 139</a:t>
            </a:r>
            <a:endParaRPr/>
          </a:p>
          <a:p>
            <a:pPr indent="0" lvl="0" marL="0" marR="0" rtl="0" algn="l">
              <a:spcBef>
                <a:spcPts val="0"/>
              </a:spcBef>
              <a:spcAft>
                <a:spcPts val="0"/>
              </a:spcAft>
              <a:buNone/>
            </a:pPr>
            <a:r>
              <a:rPr b="1" lang="en-US" sz="3200">
                <a:solidFill>
                  <a:schemeClr val="dk1"/>
                </a:solidFill>
                <a:latin typeface="Calibri"/>
                <a:ea typeface="Calibri"/>
                <a:cs typeface="Calibri"/>
                <a:sym typeface="Calibri"/>
              </a:rPr>
              <a:t>John 1:3</a:t>
            </a:r>
            <a:endParaRPr/>
          </a:p>
        </p:txBody>
      </p:sp>
    </p:spTree>
  </p:cSld>
  <p:clrMapOvr>
    <a:masterClrMapping/>
  </p:clrMapOvr>
  <mc:AlternateContent>
    <mc:Choice Requires="p14">
      <p:transition spd="slow" p14:dur="700">
        <p:fade/>
      </p:transition>
    </mc:Choice>
    <mc:Fallback>
      <p:transition spd="slow">
        <p:fade/>
      </p:transition>
    </mc:Fallback>
  </mc:AlternateContent>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92"/>
                                        </p:tgtEl>
                                        <p:attrNameLst>
                                          <p:attrName>style.visibility</p:attrName>
                                        </p:attrNameLst>
                                      </p:cBhvr>
                                      <p:to>
                                        <p:strVal val="visible"/>
                                      </p:to>
                                    </p:set>
                                    <p:animEffect filter="fade" transition="in">
                                      <p:cBhvr>
                                        <p:cTn dur="1000"/>
                                        <p:tgtEl>
                                          <p:spTgt spid="592"/>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6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6" name="Shape 596"/>
        <p:cNvGrpSpPr/>
        <p:nvPr/>
      </p:nvGrpSpPr>
      <p:grpSpPr>
        <a:xfrm>
          <a:off x="0" y="0"/>
          <a:ext cx="0" cy="0"/>
          <a:chOff x="0" y="0"/>
          <a:chExt cx="0" cy="0"/>
        </a:xfrm>
      </p:grpSpPr>
      <p:pic>
        <p:nvPicPr>
          <p:cNvPr id="597" name="Google Shape;597;p41"/>
          <p:cNvPicPr preferRelativeResize="0"/>
          <p:nvPr/>
        </p:nvPicPr>
        <p:blipFill rotWithShape="1">
          <a:blip r:embed="rId3">
            <a:alphaModFix/>
          </a:blip>
          <a:srcRect b="0" l="0" r="0" t="0"/>
          <a:stretch/>
        </p:blipFill>
        <p:spPr>
          <a:xfrm>
            <a:off x="0" y="-179882"/>
            <a:ext cx="12192000" cy="6858000"/>
          </a:xfrm>
          <a:prstGeom prst="rect">
            <a:avLst/>
          </a:prstGeom>
          <a:noFill/>
          <a:ln>
            <a:noFill/>
          </a:ln>
        </p:spPr>
      </p:pic>
      <p:sp>
        <p:nvSpPr>
          <p:cNvPr id="598" name="Google Shape;598;p41"/>
          <p:cNvSpPr txBox="1"/>
          <p:nvPr/>
        </p:nvSpPr>
        <p:spPr>
          <a:xfrm>
            <a:off x="4604631" y="1679458"/>
            <a:ext cx="2645113" cy="156966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3200">
                <a:solidFill>
                  <a:schemeClr val="dk1"/>
                </a:solidFill>
                <a:latin typeface="Calibri"/>
                <a:ea typeface="Calibri"/>
                <a:cs typeface="Calibri"/>
                <a:sym typeface="Calibri"/>
              </a:rPr>
              <a:t>Genesis 3</a:t>
            </a:r>
            <a:endParaRPr/>
          </a:p>
          <a:p>
            <a:pPr indent="0" lvl="0" marL="0" marR="0" rtl="0" algn="l">
              <a:spcBef>
                <a:spcPts val="0"/>
              </a:spcBef>
              <a:spcAft>
                <a:spcPts val="0"/>
              </a:spcAft>
              <a:buNone/>
            </a:pPr>
            <a:r>
              <a:rPr b="1" lang="en-US" sz="3200">
                <a:solidFill>
                  <a:schemeClr val="dk1"/>
                </a:solidFill>
                <a:latin typeface="Calibri"/>
                <a:ea typeface="Calibri"/>
                <a:cs typeface="Calibri"/>
                <a:sym typeface="Calibri"/>
              </a:rPr>
              <a:t>Romans 3:23</a:t>
            </a:r>
            <a:endParaRPr/>
          </a:p>
          <a:p>
            <a:pPr indent="0" lvl="0" marL="0" marR="0" rtl="0" algn="l">
              <a:spcBef>
                <a:spcPts val="0"/>
              </a:spcBef>
              <a:spcAft>
                <a:spcPts val="0"/>
              </a:spcAft>
              <a:buNone/>
            </a:pPr>
            <a:r>
              <a:rPr b="1" lang="en-US" sz="3200">
                <a:solidFill>
                  <a:schemeClr val="dk1"/>
                </a:solidFill>
                <a:latin typeface="Calibri"/>
                <a:ea typeface="Calibri"/>
                <a:cs typeface="Calibri"/>
                <a:sym typeface="Calibri"/>
              </a:rPr>
              <a:t>Romans 6:23</a:t>
            </a:r>
            <a:endParaRPr/>
          </a:p>
        </p:txBody>
      </p:sp>
    </p:spTree>
  </p:cSld>
  <p:clrMapOvr>
    <a:masterClrMapping/>
  </p:clrMapOvr>
  <mc:AlternateContent>
    <mc:Choice Requires="p14">
      <p:transition spd="slow" p14:dur="700">
        <p:fade/>
      </p:transition>
    </mc:Choice>
    <mc:Fallback>
      <p:transition spd="slow">
        <p:fade/>
      </p:transition>
    </mc:Fallback>
  </mc:AlternateContent>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98"/>
                                        </p:tgtEl>
                                        <p:attrNameLst>
                                          <p:attrName>style.visibility</p:attrName>
                                        </p:attrNameLst>
                                      </p:cBhvr>
                                      <p:to>
                                        <p:strVal val="visible"/>
                                      </p:to>
                                    </p:set>
                                    <p:animEffect filter="fade" transition="in">
                                      <p:cBhvr>
                                        <p:cTn dur="1000"/>
                                        <p:tgtEl>
                                          <p:spTgt spid="598"/>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6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2" name="Shape 602"/>
        <p:cNvGrpSpPr/>
        <p:nvPr/>
      </p:nvGrpSpPr>
      <p:grpSpPr>
        <a:xfrm>
          <a:off x="0" y="0"/>
          <a:ext cx="0" cy="0"/>
          <a:chOff x="0" y="0"/>
          <a:chExt cx="0" cy="0"/>
        </a:xfrm>
      </p:grpSpPr>
      <p:pic>
        <p:nvPicPr>
          <p:cNvPr id="603" name="Google Shape;603;p42"/>
          <p:cNvPicPr preferRelativeResize="0"/>
          <p:nvPr/>
        </p:nvPicPr>
        <p:blipFill rotWithShape="1">
          <a:blip r:embed="rId3">
            <a:alphaModFix/>
          </a:blip>
          <a:srcRect b="0" l="0" r="0" t="0"/>
          <a:stretch/>
        </p:blipFill>
        <p:spPr>
          <a:xfrm>
            <a:off x="0" y="-179882"/>
            <a:ext cx="12192000" cy="6858000"/>
          </a:xfrm>
          <a:prstGeom prst="rect">
            <a:avLst/>
          </a:prstGeom>
          <a:noFill/>
          <a:ln>
            <a:noFill/>
          </a:ln>
        </p:spPr>
      </p:pic>
      <p:sp>
        <p:nvSpPr>
          <p:cNvPr id="604" name="Google Shape;604;p42"/>
          <p:cNvSpPr txBox="1"/>
          <p:nvPr/>
        </p:nvSpPr>
        <p:spPr>
          <a:xfrm>
            <a:off x="6400801" y="3563912"/>
            <a:ext cx="3161350" cy="1077218"/>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3200">
                <a:solidFill>
                  <a:schemeClr val="dk1"/>
                </a:solidFill>
                <a:latin typeface="Calibri"/>
                <a:ea typeface="Calibri"/>
                <a:cs typeface="Calibri"/>
                <a:sym typeface="Calibri"/>
              </a:rPr>
              <a:t>Romans 1:25</a:t>
            </a:r>
            <a:endParaRPr/>
          </a:p>
          <a:p>
            <a:pPr indent="0" lvl="0" marL="0" marR="0" rtl="0" algn="l">
              <a:spcBef>
                <a:spcPts val="0"/>
              </a:spcBef>
              <a:spcAft>
                <a:spcPts val="0"/>
              </a:spcAft>
              <a:buNone/>
            </a:pPr>
            <a:r>
              <a:rPr b="1" lang="en-US" sz="3200">
                <a:solidFill>
                  <a:schemeClr val="dk1"/>
                </a:solidFill>
                <a:latin typeface="Calibri"/>
                <a:ea typeface="Calibri"/>
                <a:cs typeface="Calibri"/>
                <a:sym typeface="Calibri"/>
              </a:rPr>
              <a:t>Proverbs 14:12</a:t>
            </a:r>
            <a:endParaRPr/>
          </a:p>
        </p:txBody>
      </p:sp>
    </p:spTree>
  </p:cSld>
  <p:clrMapOvr>
    <a:masterClrMapping/>
  </p:clrMapOvr>
  <mc:AlternateContent>
    <mc:Choice Requires="p14">
      <p:transition spd="slow" p14:dur="700">
        <p:fade/>
      </p:transition>
    </mc:Choice>
    <mc:Fallback>
      <p:transition spd="slow">
        <p:fade/>
      </p:transition>
    </mc:Fallback>
  </mc:AlternateContent>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04"/>
                                        </p:tgtEl>
                                        <p:attrNameLst>
                                          <p:attrName>style.visibility</p:attrName>
                                        </p:attrNameLst>
                                      </p:cBhvr>
                                      <p:to>
                                        <p:strVal val="visible"/>
                                      </p:to>
                                    </p:set>
                                    <p:animEffect filter="fade" transition="in">
                                      <p:cBhvr>
                                        <p:cTn dur="1000"/>
                                        <p:tgtEl>
                                          <p:spTgt spid="604"/>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6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8" name="Shape 608"/>
        <p:cNvGrpSpPr/>
        <p:nvPr/>
      </p:nvGrpSpPr>
      <p:grpSpPr>
        <a:xfrm>
          <a:off x="0" y="0"/>
          <a:ext cx="0" cy="0"/>
          <a:chOff x="0" y="0"/>
          <a:chExt cx="0" cy="0"/>
        </a:xfrm>
      </p:grpSpPr>
      <p:pic>
        <p:nvPicPr>
          <p:cNvPr id="609" name="Google Shape;609;p43"/>
          <p:cNvPicPr preferRelativeResize="0"/>
          <p:nvPr/>
        </p:nvPicPr>
        <p:blipFill rotWithShape="1">
          <a:blip r:embed="rId3">
            <a:alphaModFix/>
          </a:blip>
          <a:srcRect b="0" l="0" r="0" t="0"/>
          <a:stretch/>
        </p:blipFill>
        <p:spPr>
          <a:xfrm>
            <a:off x="0" y="0"/>
            <a:ext cx="12192000" cy="6858000"/>
          </a:xfrm>
          <a:prstGeom prst="rect">
            <a:avLst/>
          </a:prstGeom>
          <a:noFill/>
          <a:ln>
            <a:noFill/>
          </a:ln>
        </p:spPr>
      </p:pic>
      <p:sp>
        <p:nvSpPr>
          <p:cNvPr id="610" name="Google Shape;610;p43"/>
          <p:cNvSpPr txBox="1"/>
          <p:nvPr/>
        </p:nvSpPr>
        <p:spPr>
          <a:xfrm>
            <a:off x="6617234" y="4478311"/>
            <a:ext cx="2645113" cy="156966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3200">
                <a:solidFill>
                  <a:schemeClr val="dk1"/>
                </a:solidFill>
                <a:latin typeface="Calibri"/>
                <a:ea typeface="Calibri"/>
                <a:cs typeface="Calibri"/>
                <a:sym typeface="Calibri"/>
              </a:rPr>
              <a:t>John 3:16</a:t>
            </a:r>
            <a:endParaRPr/>
          </a:p>
          <a:p>
            <a:pPr indent="0" lvl="0" marL="0" marR="0" rtl="0" algn="l">
              <a:spcBef>
                <a:spcPts val="0"/>
              </a:spcBef>
              <a:spcAft>
                <a:spcPts val="0"/>
              </a:spcAft>
              <a:buNone/>
            </a:pPr>
            <a:r>
              <a:rPr b="1" lang="en-US" sz="3200">
                <a:solidFill>
                  <a:schemeClr val="dk1"/>
                </a:solidFill>
                <a:latin typeface="Calibri"/>
                <a:ea typeface="Calibri"/>
                <a:cs typeface="Calibri"/>
                <a:sym typeface="Calibri"/>
              </a:rPr>
              <a:t>Col. 2:14</a:t>
            </a:r>
            <a:endParaRPr/>
          </a:p>
          <a:p>
            <a:pPr indent="0" lvl="0" marL="0" marR="0" rtl="0" algn="l">
              <a:spcBef>
                <a:spcPts val="0"/>
              </a:spcBef>
              <a:spcAft>
                <a:spcPts val="0"/>
              </a:spcAft>
              <a:buNone/>
            </a:pPr>
            <a:r>
              <a:rPr b="1" lang="en-US" sz="3200">
                <a:solidFill>
                  <a:schemeClr val="dk1"/>
                </a:solidFill>
                <a:latin typeface="Calibri"/>
                <a:ea typeface="Calibri"/>
                <a:cs typeface="Calibri"/>
                <a:sym typeface="Calibri"/>
              </a:rPr>
              <a:t>Romans 5:8</a:t>
            </a:r>
            <a:endParaRPr/>
          </a:p>
        </p:txBody>
      </p:sp>
    </p:spTree>
  </p:cSld>
  <p:clrMapOvr>
    <a:masterClrMapping/>
  </p:clrMapOvr>
  <mc:AlternateContent>
    <mc:Choice Requires="p14">
      <p:transition spd="slow" p14:dur="700">
        <p:fade/>
      </p:transition>
    </mc:Choice>
    <mc:Fallback>
      <p:transition spd="slow">
        <p:fade/>
      </p:transition>
    </mc:Fallback>
  </mc:AlternateContent>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10"/>
                                        </p:tgtEl>
                                        <p:attrNameLst>
                                          <p:attrName>style.visibility</p:attrName>
                                        </p:attrNameLst>
                                      </p:cBhvr>
                                      <p:to>
                                        <p:strVal val="visible"/>
                                      </p:to>
                                    </p:set>
                                    <p:animEffect filter="fade" transition="in">
                                      <p:cBhvr>
                                        <p:cTn dur="1000"/>
                                        <p:tgtEl>
                                          <p:spTgt spid="610"/>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6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14" name="Shape 614"/>
        <p:cNvGrpSpPr/>
        <p:nvPr/>
      </p:nvGrpSpPr>
      <p:grpSpPr>
        <a:xfrm>
          <a:off x="0" y="0"/>
          <a:ext cx="0" cy="0"/>
          <a:chOff x="0" y="0"/>
          <a:chExt cx="0" cy="0"/>
        </a:xfrm>
      </p:grpSpPr>
      <p:pic>
        <p:nvPicPr>
          <p:cNvPr id="615" name="Google Shape;615;p44"/>
          <p:cNvPicPr preferRelativeResize="0"/>
          <p:nvPr/>
        </p:nvPicPr>
        <p:blipFill rotWithShape="1">
          <a:blip r:embed="rId3">
            <a:alphaModFix/>
          </a:blip>
          <a:srcRect b="0" l="0" r="0" t="0"/>
          <a:stretch/>
        </p:blipFill>
        <p:spPr>
          <a:xfrm>
            <a:off x="0" y="0"/>
            <a:ext cx="12192000" cy="6858000"/>
          </a:xfrm>
          <a:prstGeom prst="rect">
            <a:avLst/>
          </a:prstGeom>
          <a:noFill/>
          <a:ln>
            <a:noFill/>
          </a:ln>
        </p:spPr>
      </p:pic>
      <p:sp>
        <p:nvSpPr>
          <p:cNvPr id="616" name="Google Shape;616;p44"/>
          <p:cNvSpPr txBox="1"/>
          <p:nvPr/>
        </p:nvSpPr>
        <p:spPr>
          <a:xfrm>
            <a:off x="6317430" y="5572594"/>
            <a:ext cx="2645113" cy="1077218"/>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3200">
                <a:solidFill>
                  <a:schemeClr val="dk1"/>
                </a:solidFill>
                <a:latin typeface="Calibri"/>
                <a:ea typeface="Calibri"/>
                <a:cs typeface="Calibri"/>
                <a:sym typeface="Calibri"/>
              </a:rPr>
              <a:t>Eph. 2:8-10</a:t>
            </a:r>
            <a:endParaRPr/>
          </a:p>
          <a:p>
            <a:pPr indent="0" lvl="0" marL="0" marR="0" rtl="0" algn="l">
              <a:spcBef>
                <a:spcPts val="0"/>
              </a:spcBef>
              <a:spcAft>
                <a:spcPts val="0"/>
              </a:spcAft>
              <a:buNone/>
            </a:pPr>
            <a:r>
              <a:rPr b="1" lang="en-US" sz="3200">
                <a:solidFill>
                  <a:schemeClr val="dk1"/>
                </a:solidFill>
                <a:latin typeface="Calibri"/>
                <a:ea typeface="Calibri"/>
                <a:cs typeface="Calibri"/>
                <a:sym typeface="Calibri"/>
              </a:rPr>
              <a:t>Romans 10:9</a:t>
            </a:r>
            <a:endParaRPr/>
          </a:p>
        </p:txBody>
      </p:sp>
    </p:spTree>
  </p:cSld>
  <p:clrMapOvr>
    <a:masterClrMapping/>
  </p:clrMapOvr>
  <mc:AlternateContent>
    <mc:Choice Requires="p14">
      <p:transition spd="slow" p14:dur="700">
        <p:fade/>
      </p:transition>
    </mc:Choice>
    <mc:Fallback>
      <p:transition spd="slow">
        <p:fade/>
      </p:transition>
    </mc:Fallback>
  </mc:AlternateContent>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16"/>
                                        </p:tgtEl>
                                        <p:attrNameLst>
                                          <p:attrName>style.visibility</p:attrName>
                                        </p:attrNameLst>
                                      </p:cBhvr>
                                      <p:to>
                                        <p:strVal val="visible"/>
                                      </p:to>
                                    </p:set>
                                    <p:animEffect filter="fade" transition="in">
                                      <p:cBhvr>
                                        <p:cTn dur="1000"/>
                                        <p:tgtEl>
                                          <p:spTgt spid="616"/>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7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20" name="Shape 620"/>
        <p:cNvGrpSpPr/>
        <p:nvPr/>
      </p:nvGrpSpPr>
      <p:grpSpPr>
        <a:xfrm>
          <a:off x="0" y="0"/>
          <a:ext cx="0" cy="0"/>
          <a:chOff x="0" y="0"/>
          <a:chExt cx="0" cy="0"/>
        </a:xfrm>
      </p:grpSpPr>
      <p:pic>
        <p:nvPicPr>
          <p:cNvPr id="621" name="Google Shape;621;p45"/>
          <p:cNvPicPr preferRelativeResize="0"/>
          <p:nvPr/>
        </p:nvPicPr>
        <p:blipFill rotWithShape="1">
          <a:blip r:embed="rId3">
            <a:alphaModFix/>
          </a:blip>
          <a:srcRect b="0" l="0" r="0" t="0"/>
          <a:stretch/>
        </p:blipFill>
        <p:spPr>
          <a:xfrm>
            <a:off x="0" y="0"/>
            <a:ext cx="12192000" cy="6858000"/>
          </a:xfrm>
          <a:prstGeom prst="rect">
            <a:avLst/>
          </a:prstGeom>
          <a:noFill/>
          <a:ln>
            <a:noFill/>
          </a:ln>
        </p:spPr>
      </p:pic>
      <p:sp>
        <p:nvSpPr>
          <p:cNvPr id="622" name="Google Shape;622;p45"/>
          <p:cNvSpPr txBox="1"/>
          <p:nvPr/>
        </p:nvSpPr>
        <p:spPr>
          <a:xfrm>
            <a:off x="3799084" y="2709472"/>
            <a:ext cx="2645113" cy="1077218"/>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3200">
                <a:solidFill>
                  <a:schemeClr val="dk1"/>
                </a:solidFill>
                <a:latin typeface="Calibri"/>
                <a:ea typeface="Calibri"/>
                <a:cs typeface="Calibri"/>
                <a:sym typeface="Calibri"/>
              </a:rPr>
              <a:t>Phil. 2:13</a:t>
            </a:r>
            <a:endParaRPr/>
          </a:p>
          <a:p>
            <a:pPr indent="0" lvl="0" marL="0" marR="0" rtl="0" algn="l">
              <a:spcBef>
                <a:spcPts val="0"/>
              </a:spcBef>
              <a:spcAft>
                <a:spcPts val="0"/>
              </a:spcAft>
              <a:buNone/>
            </a:pPr>
            <a:r>
              <a:rPr b="1" lang="en-US" sz="3200">
                <a:solidFill>
                  <a:schemeClr val="dk1"/>
                </a:solidFill>
                <a:latin typeface="Calibri"/>
                <a:ea typeface="Calibri"/>
                <a:cs typeface="Calibri"/>
                <a:sym typeface="Calibri"/>
              </a:rPr>
              <a:t>Eph. 2:10</a:t>
            </a:r>
            <a:endParaRPr/>
          </a:p>
        </p:txBody>
      </p:sp>
    </p:spTree>
  </p:cSld>
  <p:clrMapOvr>
    <a:masterClrMapping/>
  </p:clrMapOvr>
  <mc:AlternateContent>
    <mc:Choice Requires="p14">
      <p:transition spd="slow" p14:dur="700">
        <p:fade/>
      </p:transition>
    </mc:Choice>
    <mc:Fallback>
      <p:transition spd="slow">
        <p:fade/>
      </p:transition>
    </mc:Fallback>
  </mc:AlternateContent>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22"/>
                                        </p:tgtEl>
                                        <p:attrNameLst>
                                          <p:attrName>style.visibility</p:attrName>
                                        </p:attrNameLst>
                                      </p:cBhvr>
                                      <p:to>
                                        <p:strVal val="visible"/>
                                      </p:to>
                                    </p:set>
                                    <p:animEffect filter="fade" transition="in">
                                      <p:cBhvr>
                                        <p:cTn dur="1000"/>
                                        <p:tgtEl>
                                          <p:spTgt spid="622"/>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7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626" name="Shape 626"/>
        <p:cNvGrpSpPr/>
        <p:nvPr/>
      </p:nvGrpSpPr>
      <p:grpSpPr>
        <a:xfrm>
          <a:off x="0" y="0"/>
          <a:ext cx="0" cy="0"/>
          <a:chOff x="0" y="0"/>
          <a:chExt cx="0" cy="0"/>
        </a:xfrm>
      </p:grpSpPr>
      <p:sp>
        <p:nvSpPr>
          <p:cNvPr id="627" name="Google Shape;627;p46"/>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Calibri"/>
              <a:buNone/>
            </a:pPr>
            <a:r>
              <a:t/>
            </a:r>
            <a:endParaRPr/>
          </a:p>
        </p:txBody>
      </p:sp>
      <p:sp>
        <p:nvSpPr>
          <p:cNvPr id="628" name="Google Shape;628;p46"/>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p>
            <a:pPr indent="-50800" lvl="0" marL="228600" rtl="0" algn="l">
              <a:lnSpc>
                <a:spcPct val="90000"/>
              </a:lnSpc>
              <a:spcBef>
                <a:spcPts val="0"/>
              </a:spcBef>
              <a:spcAft>
                <a:spcPts val="0"/>
              </a:spcAft>
              <a:buClr>
                <a:schemeClr val="dk1"/>
              </a:buClr>
              <a:buSzPts val="2800"/>
              <a:buNone/>
            </a:pPr>
            <a:r>
              <a:t/>
            </a:r>
            <a:endParaRPr/>
          </a:p>
        </p:txBody>
      </p:sp>
      <p:pic>
        <p:nvPicPr>
          <p:cNvPr id="629" name="Google Shape;629;p46"/>
          <p:cNvPicPr preferRelativeResize="0"/>
          <p:nvPr/>
        </p:nvPicPr>
        <p:blipFill rotWithShape="1">
          <a:blip r:embed="rId3">
            <a:alphaModFix/>
          </a:blip>
          <a:srcRect b="0" l="0" r="0" t="0"/>
          <a:stretch/>
        </p:blipFill>
        <p:spPr>
          <a:xfrm>
            <a:off x="794" y="0"/>
            <a:ext cx="12190413" cy="6858000"/>
          </a:xfrm>
          <a:prstGeom prst="rect">
            <a:avLst/>
          </a:prstGeom>
          <a:noFill/>
          <a:ln>
            <a:noFill/>
          </a:ln>
        </p:spPr>
      </p:pic>
      <p:sp>
        <p:nvSpPr>
          <p:cNvPr id="630" name="Google Shape;630;p46"/>
          <p:cNvSpPr txBox="1"/>
          <p:nvPr/>
        </p:nvSpPr>
        <p:spPr>
          <a:xfrm>
            <a:off x="2214108" y="939801"/>
            <a:ext cx="7763784" cy="605294"/>
          </a:xfrm>
          <a:prstGeom prst="rect">
            <a:avLst/>
          </a:prstGeom>
          <a:noFill/>
          <a:ln>
            <a:noFill/>
          </a:ln>
        </p:spPr>
        <p:txBody>
          <a:bodyPr anchorCtr="0" anchor="ctr" bIns="25400" lIns="25400" spcFirstLastPara="1" rIns="25400" wrap="square" tIns="25400">
            <a:spAutoFit/>
          </a:bodyPr>
          <a:lstStyle/>
          <a:p>
            <a:pPr indent="0" lvl="0" marL="0" marR="0" rtl="0" algn="ctr">
              <a:spcBef>
                <a:spcPts val="0"/>
              </a:spcBef>
              <a:spcAft>
                <a:spcPts val="0"/>
              </a:spcAft>
              <a:buNone/>
            </a:pPr>
            <a:r>
              <a:rPr b="1" lang="en-US" sz="3600">
                <a:solidFill>
                  <a:schemeClr val="dk1"/>
                </a:solidFill>
                <a:latin typeface="Calibri"/>
                <a:ea typeface="Calibri"/>
                <a:cs typeface="Calibri"/>
                <a:sym typeface="Calibri"/>
              </a:rPr>
              <a:t>Strategy of church to train their people:</a:t>
            </a:r>
            <a:endParaRPr/>
          </a:p>
        </p:txBody>
      </p:sp>
      <p:sp>
        <p:nvSpPr>
          <p:cNvPr id="631" name="Google Shape;631;p46"/>
          <p:cNvSpPr txBox="1"/>
          <p:nvPr/>
        </p:nvSpPr>
        <p:spPr>
          <a:xfrm>
            <a:off x="2129155" y="1964654"/>
            <a:ext cx="7933691" cy="3606115"/>
          </a:xfrm>
          <a:prstGeom prst="rect">
            <a:avLst/>
          </a:prstGeom>
          <a:noFill/>
          <a:ln>
            <a:noFill/>
          </a:ln>
        </p:spPr>
        <p:txBody>
          <a:bodyPr anchorCtr="0" anchor="ctr" bIns="25400" lIns="25400" spcFirstLastPara="1" rIns="25400" wrap="square" tIns="25400">
            <a:spAutoFit/>
          </a:bodyPr>
          <a:lstStyle/>
          <a:p>
            <a:pPr indent="0" lvl="0" marL="0" marR="0" rtl="0" algn="ctr">
              <a:spcBef>
                <a:spcPts val="0"/>
              </a:spcBef>
              <a:spcAft>
                <a:spcPts val="0"/>
              </a:spcAft>
              <a:buNone/>
            </a:pPr>
            <a:r>
              <a:rPr lang="en-US" sz="3300">
                <a:solidFill>
                  <a:schemeClr val="lt1"/>
                </a:solidFill>
                <a:latin typeface="Calibri"/>
                <a:ea typeface="Calibri"/>
                <a:cs typeface="Calibri"/>
                <a:sym typeface="Calibri"/>
              </a:rPr>
              <a:t>Additional Air Strategies:</a:t>
            </a:r>
            <a:endParaRPr/>
          </a:p>
          <a:p>
            <a:pPr indent="-428625" lvl="0" marL="428625" marR="0" rtl="0" algn="l">
              <a:spcBef>
                <a:spcPts val="0"/>
              </a:spcBef>
              <a:spcAft>
                <a:spcPts val="0"/>
              </a:spcAft>
              <a:buClr>
                <a:schemeClr val="lt1"/>
              </a:buClr>
              <a:buSzPts val="3300"/>
              <a:buFont typeface="Arial"/>
              <a:buChar char="•"/>
            </a:pPr>
            <a:r>
              <a:rPr lang="en-US" sz="3300">
                <a:solidFill>
                  <a:schemeClr val="lt1"/>
                </a:solidFill>
                <a:latin typeface="Calibri"/>
                <a:ea typeface="Calibri"/>
                <a:cs typeface="Calibri"/>
                <a:sym typeface="Calibri"/>
              </a:rPr>
              <a:t>Sermon bumper video</a:t>
            </a:r>
            <a:endParaRPr/>
          </a:p>
          <a:p>
            <a:pPr indent="-428625" lvl="0" marL="428625" marR="0" rtl="0" algn="l">
              <a:spcBef>
                <a:spcPts val="0"/>
              </a:spcBef>
              <a:spcAft>
                <a:spcPts val="0"/>
              </a:spcAft>
              <a:buClr>
                <a:schemeClr val="lt1"/>
              </a:buClr>
              <a:buSzPts val="3300"/>
              <a:buFont typeface="Arial"/>
              <a:buChar char="•"/>
            </a:pPr>
            <a:r>
              <a:rPr lang="en-US" sz="3300">
                <a:solidFill>
                  <a:schemeClr val="lt1"/>
                </a:solidFill>
                <a:latin typeface="Calibri"/>
                <a:ea typeface="Calibri"/>
                <a:cs typeface="Calibri"/>
                <a:sym typeface="Calibri"/>
              </a:rPr>
              <a:t>Prayer and Gospel Conversations</a:t>
            </a:r>
            <a:endParaRPr/>
          </a:p>
          <a:p>
            <a:pPr indent="-428625" lvl="0" marL="428625" marR="0" rtl="0" algn="l">
              <a:spcBef>
                <a:spcPts val="0"/>
              </a:spcBef>
              <a:spcAft>
                <a:spcPts val="0"/>
              </a:spcAft>
              <a:buClr>
                <a:schemeClr val="lt1"/>
              </a:buClr>
              <a:buSzPts val="3300"/>
              <a:buFont typeface="Arial"/>
              <a:buChar char="•"/>
            </a:pPr>
            <a:r>
              <a:rPr lang="en-US" sz="3300">
                <a:solidFill>
                  <a:schemeClr val="lt1"/>
                </a:solidFill>
                <a:latin typeface="Calibri"/>
                <a:ea typeface="Calibri"/>
                <a:cs typeface="Calibri"/>
                <a:sym typeface="Calibri"/>
              </a:rPr>
              <a:t>Student Camp/Retreat</a:t>
            </a:r>
            <a:endParaRPr/>
          </a:p>
          <a:p>
            <a:pPr indent="-428625" lvl="0" marL="428625" marR="0" rtl="0" algn="l">
              <a:spcBef>
                <a:spcPts val="0"/>
              </a:spcBef>
              <a:spcAft>
                <a:spcPts val="0"/>
              </a:spcAft>
              <a:buClr>
                <a:schemeClr val="lt1"/>
              </a:buClr>
              <a:buSzPts val="3300"/>
              <a:buFont typeface="Arial"/>
              <a:buChar char="•"/>
            </a:pPr>
            <a:r>
              <a:rPr lang="en-US" sz="3300">
                <a:solidFill>
                  <a:schemeClr val="lt1"/>
                </a:solidFill>
                <a:latin typeface="Calibri"/>
                <a:ea typeface="Calibri"/>
                <a:cs typeface="Calibri"/>
                <a:sym typeface="Calibri"/>
              </a:rPr>
              <a:t>Kids Camp</a:t>
            </a:r>
            <a:endParaRPr/>
          </a:p>
          <a:p>
            <a:pPr indent="-428625" lvl="0" marL="428625" marR="0" rtl="0" algn="l">
              <a:spcBef>
                <a:spcPts val="0"/>
              </a:spcBef>
              <a:spcAft>
                <a:spcPts val="0"/>
              </a:spcAft>
              <a:buClr>
                <a:schemeClr val="lt1"/>
              </a:buClr>
              <a:buSzPts val="3300"/>
              <a:buFont typeface="Arial"/>
              <a:buChar char="•"/>
            </a:pPr>
            <a:r>
              <a:rPr lang="en-US" sz="3300">
                <a:solidFill>
                  <a:schemeClr val="lt1"/>
                </a:solidFill>
                <a:latin typeface="Calibri"/>
                <a:ea typeface="Calibri"/>
                <a:cs typeface="Calibri"/>
                <a:sym typeface="Calibri"/>
              </a:rPr>
              <a:t>Leadership Training events</a:t>
            </a:r>
            <a:endParaRPr/>
          </a:p>
          <a:p>
            <a:pPr indent="-428625" lvl="0" marL="428625" marR="0" rtl="0" algn="l">
              <a:spcBef>
                <a:spcPts val="0"/>
              </a:spcBef>
              <a:spcAft>
                <a:spcPts val="0"/>
              </a:spcAft>
              <a:buClr>
                <a:schemeClr val="lt1"/>
              </a:buClr>
              <a:buSzPts val="3300"/>
              <a:buFont typeface="Arial"/>
              <a:buChar char="•"/>
            </a:pPr>
            <a:r>
              <a:rPr lang="en-US" sz="3300">
                <a:solidFill>
                  <a:schemeClr val="lt1"/>
                </a:solidFill>
                <a:latin typeface="Calibri"/>
                <a:ea typeface="Calibri"/>
                <a:cs typeface="Calibri"/>
                <a:sym typeface="Calibri"/>
              </a:rPr>
              <a:t>Celebrate victories</a:t>
            </a:r>
            <a:endParaRPr/>
          </a:p>
        </p:txBody>
      </p:sp>
    </p:spTree>
  </p:cSld>
  <p:clrMapOvr>
    <a:masterClrMapping/>
  </p:clrMapOvr>
</p:sld>
</file>

<file path=ppt/slides/slide7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35" name="Shape 635"/>
        <p:cNvGrpSpPr/>
        <p:nvPr/>
      </p:nvGrpSpPr>
      <p:grpSpPr>
        <a:xfrm>
          <a:off x="0" y="0"/>
          <a:ext cx="0" cy="0"/>
          <a:chOff x="0" y="0"/>
          <a:chExt cx="0" cy="0"/>
        </a:xfrm>
      </p:grpSpPr>
      <p:sp>
        <p:nvSpPr>
          <p:cNvPr id="636" name="Google Shape;636;p47"/>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Calibri"/>
              <a:buNone/>
            </a:pPr>
            <a:r>
              <a:t/>
            </a:r>
            <a:endParaRPr/>
          </a:p>
        </p:txBody>
      </p:sp>
      <p:sp>
        <p:nvSpPr>
          <p:cNvPr id="637" name="Google Shape;637;p47"/>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p>
            <a:pPr indent="-50800" lvl="0" marL="228600" rtl="0" algn="l">
              <a:lnSpc>
                <a:spcPct val="90000"/>
              </a:lnSpc>
              <a:spcBef>
                <a:spcPts val="0"/>
              </a:spcBef>
              <a:spcAft>
                <a:spcPts val="0"/>
              </a:spcAft>
              <a:buClr>
                <a:schemeClr val="dk1"/>
              </a:buClr>
              <a:buSzPts val="2800"/>
              <a:buNone/>
            </a:pPr>
            <a:r>
              <a:t/>
            </a:r>
            <a:endParaRPr/>
          </a:p>
        </p:txBody>
      </p:sp>
      <p:pic>
        <p:nvPicPr>
          <p:cNvPr id="638" name="Google Shape;638;p47"/>
          <p:cNvPicPr preferRelativeResize="0"/>
          <p:nvPr/>
        </p:nvPicPr>
        <p:blipFill rotWithShape="1">
          <a:blip r:embed="rId3">
            <a:alphaModFix/>
          </a:blip>
          <a:srcRect b="0" l="0" r="0" t="0"/>
          <a:stretch/>
        </p:blipFill>
        <p:spPr>
          <a:xfrm>
            <a:off x="794" y="0"/>
            <a:ext cx="12190413" cy="6858000"/>
          </a:xfrm>
          <a:prstGeom prst="rect">
            <a:avLst/>
          </a:prstGeom>
          <a:noFill/>
          <a:ln>
            <a:noFill/>
          </a:ln>
        </p:spPr>
      </p:pic>
      <p:pic>
        <p:nvPicPr>
          <p:cNvPr descr="A close up of a logo&#10;&#10;Description generated with very high confidence" id="639" name="Google Shape;639;p47"/>
          <p:cNvPicPr preferRelativeResize="0"/>
          <p:nvPr/>
        </p:nvPicPr>
        <p:blipFill rotWithShape="1">
          <a:blip r:embed="rId4">
            <a:alphaModFix/>
          </a:blip>
          <a:srcRect b="0" l="0" r="0" t="0"/>
          <a:stretch/>
        </p:blipFill>
        <p:spPr>
          <a:xfrm>
            <a:off x="2351088" y="0"/>
            <a:ext cx="7489032" cy="3429000"/>
          </a:xfrm>
          <a:prstGeom prst="rect">
            <a:avLst/>
          </a:prstGeom>
          <a:noFill/>
          <a:ln>
            <a:noFill/>
          </a:ln>
        </p:spPr>
      </p:pic>
      <p:sp>
        <p:nvSpPr>
          <p:cNvPr id="640" name="Google Shape;640;p47"/>
          <p:cNvSpPr txBox="1"/>
          <p:nvPr/>
        </p:nvSpPr>
        <p:spPr>
          <a:xfrm>
            <a:off x="1528263" y="3606800"/>
            <a:ext cx="9135473" cy="2267287"/>
          </a:xfrm>
          <a:prstGeom prst="rect">
            <a:avLst/>
          </a:prstGeom>
          <a:noFill/>
          <a:ln>
            <a:noFill/>
          </a:ln>
        </p:spPr>
        <p:txBody>
          <a:bodyPr anchorCtr="0" anchor="ctr" bIns="25400" lIns="25400" spcFirstLastPara="1" rIns="25400" wrap="square" tIns="25400">
            <a:spAutoFit/>
          </a:bodyPr>
          <a:lstStyle/>
          <a:p>
            <a:pPr indent="0" lvl="0" marL="0" marR="0" rtl="0" algn="ctr">
              <a:spcBef>
                <a:spcPts val="0"/>
              </a:spcBef>
              <a:spcAft>
                <a:spcPts val="0"/>
              </a:spcAft>
              <a:buNone/>
            </a:pPr>
            <a:r>
              <a:rPr b="1" i="1" lang="en-US" sz="3600">
                <a:solidFill>
                  <a:schemeClr val="lt1"/>
                </a:solidFill>
                <a:latin typeface="Calibri"/>
                <a:ea typeface="Calibri"/>
                <a:cs typeface="Calibri"/>
                <a:sym typeface="Calibri"/>
              </a:rPr>
              <a:t>God‘s Design --</a:t>
            </a:r>
            <a:r>
              <a:rPr lang="en-US" sz="3600">
                <a:solidFill>
                  <a:schemeClr val="lt1"/>
                </a:solidFill>
                <a:latin typeface="Calibri"/>
                <a:ea typeface="Calibri"/>
                <a:cs typeface="Calibri"/>
                <a:sym typeface="Calibri"/>
              </a:rPr>
              <a:t> Genesis 1-2</a:t>
            </a:r>
            <a:endParaRPr/>
          </a:p>
          <a:p>
            <a:pPr indent="0" lvl="0" marL="0" marR="0" rtl="0" algn="ctr">
              <a:spcBef>
                <a:spcPts val="0"/>
              </a:spcBef>
              <a:spcAft>
                <a:spcPts val="0"/>
              </a:spcAft>
              <a:buNone/>
            </a:pPr>
            <a:r>
              <a:rPr b="1" i="1" lang="en-US" sz="3600">
                <a:solidFill>
                  <a:schemeClr val="lt1"/>
                </a:solidFill>
                <a:latin typeface="Calibri"/>
                <a:ea typeface="Calibri"/>
                <a:cs typeface="Calibri"/>
                <a:sym typeface="Calibri"/>
              </a:rPr>
              <a:t>Brokenness</a:t>
            </a:r>
            <a:r>
              <a:rPr lang="en-US" sz="3600">
                <a:solidFill>
                  <a:schemeClr val="lt1"/>
                </a:solidFill>
                <a:latin typeface="Calibri"/>
                <a:ea typeface="Calibri"/>
                <a:cs typeface="Calibri"/>
                <a:sym typeface="Calibri"/>
              </a:rPr>
              <a:t> -- Genesis 3:1-19</a:t>
            </a:r>
            <a:endParaRPr/>
          </a:p>
          <a:p>
            <a:pPr indent="0" lvl="0" marL="0" marR="0" rtl="0" algn="ctr">
              <a:spcBef>
                <a:spcPts val="0"/>
              </a:spcBef>
              <a:spcAft>
                <a:spcPts val="0"/>
              </a:spcAft>
              <a:buNone/>
            </a:pPr>
            <a:r>
              <a:rPr b="1" i="1" lang="en-US" sz="3600">
                <a:solidFill>
                  <a:schemeClr val="lt1"/>
                </a:solidFill>
                <a:latin typeface="Calibri"/>
                <a:ea typeface="Calibri"/>
                <a:cs typeface="Calibri"/>
                <a:sym typeface="Calibri"/>
              </a:rPr>
              <a:t>The Gospel --</a:t>
            </a:r>
            <a:r>
              <a:rPr lang="en-US" sz="3600">
                <a:solidFill>
                  <a:schemeClr val="lt1"/>
                </a:solidFill>
                <a:latin typeface="Calibri"/>
                <a:ea typeface="Calibri"/>
                <a:cs typeface="Calibri"/>
                <a:sym typeface="Calibri"/>
              </a:rPr>
              <a:t> Genesis 3:15; John 3; I Cor. 15:1-4; 2 Cor. 5:17-21</a:t>
            </a:r>
            <a:endParaRPr/>
          </a:p>
        </p:txBody>
      </p:sp>
    </p:spTree>
  </p:cSld>
  <p:clrMapOvr>
    <a:masterClrMapping/>
  </p:clrMapOvr>
</p:sld>
</file>

<file path=ppt/slides/slide7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4" name="Shape 644"/>
        <p:cNvGrpSpPr/>
        <p:nvPr/>
      </p:nvGrpSpPr>
      <p:grpSpPr>
        <a:xfrm>
          <a:off x="0" y="0"/>
          <a:ext cx="0" cy="0"/>
          <a:chOff x="0" y="0"/>
          <a:chExt cx="0" cy="0"/>
        </a:xfrm>
      </p:grpSpPr>
      <p:sp>
        <p:nvSpPr>
          <p:cNvPr id="645" name="Google Shape;645;p48"/>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Calibri"/>
              <a:buNone/>
            </a:pPr>
            <a:r>
              <a:t/>
            </a:r>
            <a:endParaRPr/>
          </a:p>
        </p:txBody>
      </p:sp>
      <p:sp>
        <p:nvSpPr>
          <p:cNvPr id="646" name="Google Shape;646;p48"/>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p>
            <a:pPr indent="-50800" lvl="0" marL="228600" rtl="0" algn="l">
              <a:lnSpc>
                <a:spcPct val="90000"/>
              </a:lnSpc>
              <a:spcBef>
                <a:spcPts val="0"/>
              </a:spcBef>
              <a:spcAft>
                <a:spcPts val="0"/>
              </a:spcAft>
              <a:buClr>
                <a:schemeClr val="dk1"/>
              </a:buClr>
              <a:buSzPts val="2800"/>
              <a:buNone/>
            </a:pPr>
            <a:r>
              <a:t/>
            </a:r>
            <a:endParaRPr/>
          </a:p>
        </p:txBody>
      </p:sp>
      <p:pic>
        <p:nvPicPr>
          <p:cNvPr id="647" name="Google Shape;647;p48"/>
          <p:cNvPicPr preferRelativeResize="0"/>
          <p:nvPr/>
        </p:nvPicPr>
        <p:blipFill rotWithShape="1">
          <a:blip r:embed="rId3">
            <a:alphaModFix/>
          </a:blip>
          <a:srcRect b="0" l="0" r="0" t="0"/>
          <a:stretch/>
        </p:blipFill>
        <p:spPr>
          <a:xfrm>
            <a:off x="794" y="0"/>
            <a:ext cx="12190413" cy="6858000"/>
          </a:xfrm>
          <a:prstGeom prst="rect">
            <a:avLst/>
          </a:prstGeom>
          <a:noFill/>
          <a:ln>
            <a:noFill/>
          </a:ln>
        </p:spPr>
      </p:pic>
      <p:sp>
        <p:nvSpPr>
          <p:cNvPr id="648" name="Google Shape;648;p48"/>
          <p:cNvSpPr txBox="1"/>
          <p:nvPr/>
        </p:nvSpPr>
        <p:spPr>
          <a:xfrm>
            <a:off x="2129155" y="1509190"/>
            <a:ext cx="7315201" cy="605294"/>
          </a:xfrm>
          <a:prstGeom prst="rect">
            <a:avLst/>
          </a:prstGeom>
          <a:noFill/>
          <a:ln>
            <a:noFill/>
          </a:ln>
        </p:spPr>
        <p:txBody>
          <a:bodyPr anchorCtr="0" anchor="ctr" bIns="25400" lIns="25400" spcFirstLastPara="1" rIns="25400" wrap="square" tIns="25400">
            <a:spAutoFit/>
          </a:bodyPr>
          <a:lstStyle/>
          <a:p>
            <a:pPr indent="0" lvl="0" marL="0" marR="0" rtl="0" algn="ctr">
              <a:spcBef>
                <a:spcPts val="0"/>
              </a:spcBef>
              <a:spcAft>
                <a:spcPts val="0"/>
              </a:spcAft>
              <a:buNone/>
            </a:pPr>
            <a:r>
              <a:rPr b="1" lang="en-US" sz="3600">
                <a:solidFill>
                  <a:schemeClr val="dk1"/>
                </a:solidFill>
                <a:latin typeface="Calibri"/>
                <a:ea typeface="Calibri"/>
                <a:cs typeface="Calibri"/>
                <a:sym typeface="Calibri"/>
              </a:rPr>
              <a:t>Training Kit Overview:</a:t>
            </a:r>
            <a:endParaRPr/>
          </a:p>
        </p:txBody>
      </p:sp>
      <p:sp>
        <p:nvSpPr>
          <p:cNvPr id="649" name="Google Shape;649;p48"/>
          <p:cNvSpPr txBox="1"/>
          <p:nvPr/>
        </p:nvSpPr>
        <p:spPr>
          <a:xfrm>
            <a:off x="2902879" y="2387689"/>
            <a:ext cx="7933691" cy="2082621"/>
          </a:xfrm>
          <a:prstGeom prst="rect">
            <a:avLst/>
          </a:prstGeom>
          <a:noFill/>
          <a:ln>
            <a:noFill/>
          </a:ln>
        </p:spPr>
        <p:txBody>
          <a:bodyPr anchorCtr="0" anchor="ctr" bIns="25400" lIns="25400" spcFirstLastPara="1" rIns="25400" wrap="square" tIns="25400">
            <a:spAutoFit/>
          </a:bodyPr>
          <a:lstStyle/>
          <a:p>
            <a:pPr indent="-571500" lvl="0" marL="571500" marR="0" rtl="0" algn="l">
              <a:spcBef>
                <a:spcPts val="0"/>
              </a:spcBef>
              <a:spcAft>
                <a:spcPts val="0"/>
              </a:spcAft>
              <a:buClr>
                <a:schemeClr val="lt1"/>
              </a:buClr>
              <a:buSzPts val="3300"/>
              <a:buFont typeface="Calibri"/>
              <a:buAutoNum type="arabicPeriod"/>
            </a:pPr>
            <a:r>
              <a:rPr lang="en-US" sz="3300">
                <a:solidFill>
                  <a:schemeClr val="lt1"/>
                </a:solidFill>
                <a:latin typeface="Calibri"/>
                <a:ea typeface="Calibri"/>
                <a:cs typeface="Calibri"/>
                <a:sym typeface="Calibri"/>
              </a:rPr>
              <a:t>Preach the Sermons (3 weeks)</a:t>
            </a:r>
            <a:endParaRPr/>
          </a:p>
          <a:p>
            <a:pPr indent="-571500" lvl="0" marL="571500" marR="0" rtl="0" algn="l">
              <a:spcBef>
                <a:spcPts val="0"/>
              </a:spcBef>
              <a:spcAft>
                <a:spcPts val="0"/>
              </a:spcAft>
              <a:buClr>
                <a:schemeClr val="lt1"/>
              </a:buClr>
              <a:buSzPts val="3300"/>
              <a:buFont typeface="Calibri"/>
              <a:buAutoNum type="arabicPeriod"/>
            </a:pPr>
            <a:r>
              <a:rPr lang="en-US" sz="3300">
                <a:solidFill>
                  <a:schemeClr val="lt1"/>
                </a:solidFill>
                <a:latin typeface="Calibri"/>
                <a:ea typeface="Calibri"/>
                <a:cs typeface="Calibri"/>
                <a:sym typeface="Calibri"/>
              </a:rPr>
              <a:t>Train your people (6 weeks)</a:t>
            </a:r>
            <a:endParaRPr/>
          </a:p>
          <a:p>
            <a:pPr indent="-571500" lvl="0" marL="571500" marR="0" rtl="0" algn="l">
              <a:spcBef>
                <a:spcPts val="0"/>
              </a:spcBef>
              <a:spcAft>
                <a:spcPts val="0"/>
              </a:spcAft>
              <a:buClr>
                <a:schemeClr val="lt1"/>
              </a:buClr>
              <a:buSzPts val="3300"/>
              <a:buFont typeface="Calibri"/>
              <a:buAutoNum type="arabicPeriod"/>
            </a:pPr>
            <a:r>
              <a:rPr lang="en-US" sz="3300">
                <a:solidFill>
                  <a:schemeClr val="lt1"/>
                </a:solidFill>
                <a:latin typeface="Calibri"/>
                <a:ea typeface="Calibri"/>
                <a:cs typeface="Calibri"/>
                <a:sym typeface="Calibri"/>
              </a:rPr>
              <a:t>Practice (daily challenge)</a:t>
            </a:r>
            <a:endParaRPr/>
          </a:p>
          <a:p>
            <a:pPr indent="-571500" lvl="0" marL="571500" marR="0" rtl="0" algn="l">
              <a:spcBef>
                <a:spcPts val="0"/>
              </a:spcBef>
              <a:spcAft>
                <a:spcPts val="0"/>
              </a:spcAft>
              <a:buClr>
                <a:schemeClr val="lt1"/>
              </a:buClr>
              <a:buSzPts val="3300"/>
              <a:buFont typeface="Calibri"/>
              <a:buAutoNum type="arabicPeriod"/>
            </a:pPr>
            <a:r>
              <a:rPr lang="en-US" sz="3300">
                <a:solidFill>
                  <a:schemeClr val="lt1"/>
                </a:solidFill>
                <a:latin typeface="Calibri"/>
                <a:ea typeface="Calibri"/>
                <a:cs typeface="Calibri"/>
                <a:sym typeface="Calibri"/>
              </a:rPr>
              <a:t>Watch what God will do.</a:t>
            </a:r>
            <a:endParaRPr/>
          </a:p>
        </p:txBody>
      </p:sp>
    </p:spTree>
  </p:cSld>
  <p:clrMapOvr>
    <a:masterClrMapping/>
  </p:clrMapOvr>
</p:sld>
</file>

<file path=ppt/slides/slide7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53" name="Shape 653"/>
        <p:cNvGrpSpPr/>
        <p:nvPr/>
      </p:nvGrpSpPr>
      <p:grpSpPr>
        <a:xfrm>
          <a:off x="0" y="0"/>
          <a:ext cx="0" cy="0"/>
          <a:chOff x="0" y="0"/>
          <a:chExt cx="0" cy="0"/>
        </a:xfrm>
      </p:grpSpPr>
      <p:sp>
        <p:nvSpPr>
          <p:cNvPr id="654" name="Google Shape;654;p49"/>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Calibri"/>
              <a:buNone/>
            </a:pPr>
            <a:r>
              <a:t/>
            </a:r>
            <a:endParaRPr/>
          </a:p>
        </p:txBody>
      </p:sp>
      <p:sp>
        <p:nvSpPr>
          <p:cNvPr id="655" name="Google Shape;655;p49"/>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p>
            <a:pPr indent="-50800" lvl="0" marL="228600" rtl="0" algn="l">
              <a:lnSpc>
                <a:spcPct val="90000"/>
              </a:lnSpc>
              <a:spcBef>
                <a:spcPts val="0"/>
              </a:spcBef>
              <a:spcAft>
                <a:spcPts val="0"/>
              </a:spcAft>
              <a:buClr>
                <a:schemeClr val="dk1"/>
              </a:buClr>
              <a:buSzPts val="2800"/>
              <a:buNone/>
            </a:pPr>
            <a:r>
              <a:t/>
            </a:r>
            <a:endParaRPr/>
          </a:p>
        </p:txBody>
      </p:sp>
      <p:pic>
        <p:nvPicPr>
          <p:cNvPr id="656" name="Google Shape;656;p49"/>
          <p:cNvPicPr preferRelativeResize="0"/>
          <p:nvPr/>
        </p:nvPicPr>
        <p:blipFill rotWithShape="1">
          <a:blip r:embed="rId3">
            <a:alphaModFix/>
          </a:blip>
          <a:srcRect b="0" l="0" r="0" t="0"/>
          <a:stretch/>
        </p:blipFill>
        <p:spPr>
          <a:xfrm>
            <a:off x="794" y="0"/>
            <a:ext cx="12190413" cy="6858000"/>
          </a:xfrm>
          <a:prstGeom prst="rect">
            <a:avLst/>
          </a:prstGeom>
          <a:noFill/>
          <a:ln>
            <a:noFill/>
          </a:ln>
        </p:spPr>
      </p:pic>
      <p:sp>
        <p:nvSpPr>
          <p:cNvPr id="657" name="Google Shape;657;p49"/>
          <p:cNvSpPr txBox="1"/>
          <p:nvPr/>
        </p:nvSpPr>
        <p:spPr>
          <a:xfrm>
            <a:off x="2129155" y="1509190"/>
            <a:ext cx="7315201" cy="605294"/>
          </a:xfrm>
          <a:prstGeom prst="rect">
            <a:avLst/>
          </a:prstGeom>
          <a:noFill/>
          <a:ln>
            <a:noFill/>
          </a:ln>
        </p:spPr>
        <p:txBody>
          <a:bodyPr anchorCtr="0" anchor="ctr" bIns="25400" lIns="25400" spcFirstLastPara="1" rIns="25400" wrap="square" tIns="25400">
            <a:spAutoFit/>
          </a:bodyPr>
          <a:lstStyle/>
          <a:p>
            <a:pPr indent="0" lvl="0" marL="0" marR="0" rtl="0" algn="ctr">
              <a:spcBef>
                <a:spcPts val="0"/>
              </a:spcBef>
              <a:spcAft>
                <a:spcPts val="0"/>
              </a:spcAft>
              <a:buNone/>
            </a:pPr>
            <a:r>
              <a:rPr b="1" lang="en-US" sz="3600">
                <a:solidFill>
                  <a:schemeClr val="dk1"/>
                </a:solidFill>
                <a:latin typeface="Calibri"/>
                <a:ea typeface="Calibri"/>
                <a:cs typeface="Calibri"/>
                <a:sym typeface="Calibri"/>
              </a:rPr>
              <a:t>Closing thoughts – Q &amp; A</a:t>
            </a:r>
            <a:endParaRPr/>
          </a:p>
        </p:txBody>
      </p:sp>
      <p:sp>
        <p:nvSpPr>
          <p:cNvPr id="658" name="Google Shape;658;p49"/>
          <p:cNvSpPr txBox="1"/>
          <p:nvPr/>
        </p:nvSpPr>
        <p:spPr>
          <a:xfrm>
            <a:off x="2129154" y="2249421"/>
            <a:ext cx="7933691" cy="3606115"/>
          </a:xfrm>
          <a:prstGeom prst="rect">
            <a:avLst/>
          </a:prstGeom>
          <a:noFill/>
          <a:ln>
            <a:noFill/>
          </a:ln>
        </p:spPr>
        <p:txBody>
          <a:bodyPr anchorCtr="0" anchor="ctr" bIns="25400" lIns="25400" spcFirstLastPara="1" rIns="25400" wrap="square" tIns="25400">
            <a:spAutoFit/>
          </a:bodyPr>
          <a:lstStyle/>
          <a:p>
            <a:pPr indent="-571500" lvl="0" marL="571500" marR="0" rtl="0" algn="l">
              <a:spcBef>
                <a:spcPts val="0"/>
              </a:spcBef>
              <a:spcAft>
                <a:spcPts val="0"/>
              </a:spcAft>
              <a:buClr>
                <a:schemeClr val="lt1"/>
              </a:buClr>
              <a:buSzPts val="3300"/>
              <a:buFont typeface="Calibri"/>
              <a:buAutoNum type="arabicPeriod"/>
            </a:pPr>
            <a:r>
              <a:rPr lang="en-US" sz="3300">
                <a:solidFill>
                  <a:schemeClr val="lt1"/>
                </a:solidFill>
                <a:latin typeface="Calibri"/>
                <a:ea typeface="Calibri"/>
                <a:cs typeface="Calibri"/>
                <a:sym typeface="Calibri"/>
              </a:rPr>
              <a:t>What might have been stirred in your heart today about evangelism practices?</a:t>
            </a:r>
            <a:endParaRPr/>
          </a:p>
          <a:p>
            <a:pPr indent="-571500" lvl="0" marL="571500" marR="0" rtl="0" algn="l">
              <a:spcBef>
                <a:spcPts val="0"/>
              </a:spcBef>
              <a:spcAft>
                <a:spcPts val="0"/>
              </a:spcAft>
              <a:buClr>
                <a:schemeClr val="lt1"/>
              </a:buClr>
              <a:buSzPts val="3300"/>
              <a:buFont typeface="Calibri"/>
              <a:buAutoNum type="arabicPeriod"/>
            </a:pPr>
            <a:r>
              <a:rPr lang="en-US" sz="3300">
                <a:solidFill>
                  <a:schemeClr val="lt1"/>
                </a:solidFill>
                <a:latin typeface="Calibri"/>
                <a:ea typeface="Calibri"/>
                <a:cs typeface="Calibri"/>
                <a:sym typeface="Calibri"/>
              </a:rPr>
              <a:t>What might be your next steps to helping your church advance the Gospel though evangelism training?</a:t>
            </a:r>
            <a:endParaRPr/>
          </a:p>
          <a:p>
            <a:pPr indent="-571500" lvl="0" marL="571500" marR="0" rtl="0" algn="l">
              <a:spcBef>
                <a:spcPts val="0"/>
              </a:spcBef>
              <a:spcAft>
                <a:spcPts val="0"/>
              </a:spcAft>
              <a:buClr>
                <a:schemeClr val="lt1"/>
              </a:buClr>
              <a:buSzPts val="3300"/>
              <a:buFont typeface="Calibri"/>
              <a:buAutoNum type="arabicPeriod"/>
            </a:pPr>
            <a:r>
              <a:rPr lang="en-US" sz="3300">
                <a:solidFill>
                  <a:schemeClr val="lt1"/>
                </a:solidFill>
                <a:latin typeface="Calibri"/>
                <a:ea typeface="Calibri"/>
                <a:cs typeface="Calibri"/>
                <a:sym typeface="Calibri"/>
              </a:rPr>
              <a:t>QUESTIONS</a:t>
            </a:r>
            <a:endParaRPr/>
          </a:p>
          <a:p>
            <a:pPr indent="-571500" lvl="0" marL="571500" marR="0" rtl="0" algn="l">
              <a:spcBef>
                <a:spcPts val="0"/>
              </a:spcBef>
              <a:spcAft>
                <a:spcPts val="0"/>
              </a:spcAft>
              <a:buClr>
                <a:schemeClr val="lt1"/>
              </a:buClr>
              <a:buSzPts val="3300"/>
              <a:buFont typeface="Calibri"/>
              <a:buAutoNum type="arabicPeriod"/>
            </a:pPr>
            <a:r>
              <a:rPr lang="en-US" sz="3300">
                <a:solidFill>
                  <a:schemeClr val="lt1"/>
                </a:solidFill>
                <a:latin typeface="Calibri"/>
                <a:ea typeface="Calibri"/>
                <a:cs typeface="Calibri"/>
                <a:sym typeface="Calibri"/>
              </a:rPr>
              <a:t>Thanks for allowing us to serve you today.</a:t>
            </a:r>
            <a:endParaRPr/>
          </a:p>
        </p:txBody>
      </p:sp>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Them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Office Theme">
  <a:themeElements>
    <a:clrScheme name="Office Them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2016-10-26T14:00:13Z</dcterms:created>
  <dc:creator>Haylie</dc:creator>
</cp:coreProperties>
</file>